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6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15178088" cy="9601200"/>
  <p:notesSz cx="10058400" cy="7772400"/>
  <p:defaultTextStyle>
    <a:defPPr>
      <a:defRPr lang="en-GB"/>
    </a:defPPr>
    <a:lvl1pPr algn="l" defTabSz="561076" rtl="0" fontAlgn="base">
      <a:spcBef>
        <a:spcPct val="0"/>
      </a:spcBef>
      <a:spcAft>
        <a:spcPct val="0"/>
      </a:spcAft>
      <a:defRPr sz="2600" kern="1200">
        <a:solidFill>
          <a:srgbClr val="FFFFFF"/>
        </a:solidFill>
        <a:latin typeface="Franklin Gothic Medium" charset="0"/>
        <a:ea typeface="ヒラギノ角ゴ Pro W3" charset="0"/>
        <a:cs typeface="ヒラギノ角ゴ Pro W3" charset="0"/>
      </a:defRPr>
    </a:lvl1pPr>
    <a:lvl2pPr marL="911748" indent="-350672" algn="l" defTabSz="561076" rtl="0" fontAlgn="base">
      <a:spcBef>
        <a:spcPct val="0"/>
      </a:spcBef>
      <a:spcAft>
        <a:spcPct val="0"/>
      </a:spcAft>
      <a:defRPr sz="2600" kern="1200">
        <a:solidFill>
          <a:srgbClr val="FFFFFF"/>
        </a:solidFill>
        <a:latin typeface="Franklin Gothic Medium" charset="0"/>
        <a:ea typeface="ヒラギノ角ゴ Pro W3" charset="0"/>
        <a:cs typeface="ヒラギノ角ゴ Pro W3" charset="0"/>
      </a:defRPr>
    </a:lvl2pPr>
    <a:lvl3pPr marL="1402690" indent="-280538" algn="l" defTabSz="561076" rtl="0" fontAlgn="base">
      <a:spcBef>
        <a:spcPct val="0"/>
      </a:spcBef>
      <a:spcAft>
        <a:spcPct val="0"/>
      </a:spcAft>
      <a:defRPr sz="2600" kern="1200">
        <a:solidFill>
          <a:srgbClr val="FFFFFF"/>
        </a:solidFill>
        <a:latin typeface="Franklin Gothic Medium" charset="0"/>
        <a:ea typeface="ヒラギノ角ゴ Pro W3" charset="0"/>
        <a:cs typeface="ヒラギノ角ゴ Pro W3" charset="0"/>
      </a:defRPr>
    </a:lvl3pPr>
    <a:lvl4pPr marL="1963765" indent="-280538" algn="l" defTabSz="561076" rtl="0" fontAlgn="base">
      <a:spcBef>
        <a:spcPct val="0"/>
      </a:spcBef>
      <a:spcAft>
        <a:spcPct val="0"/>
      </a:spcAft>
      <a:defRPr sz="2600" kern="1200">
        <a:solidFill>
          <a:srgbClr val="FFFFFF"/>
        </a:solidFill>
        <a:latin typeface="Franklin Gothic Medium" charset="0"/>
        <a:ea typeface="ヒラギノ角ゴ Pro W3" charset="0"/>
        <a:cs typeface="ヒラギノ角ゴ Pro W3" charset="0"/>
      </a:defRPr>
    </a:lvl4pPr>
    <a:lvl5pPr marL="2524841" indent="-280538" algn="l" defTabSz="561076" rtl="0" fontAlgn="base">
      <a:spcBef>
        <a:spcPct val="0"/>
      </a:spcBef>
      <a:spcAft>
        <a:spcPct val="0"/>
      </a:spcAft>
      <a:defRPr sz="2600" kern="1200">
        <a:solidFill>
          <a:srgbClr val="FFFFFF"/>
        </a:solidFill>
        <a:latin typeface="Franklin Gothic Medium" charset="0"/>
        <a:ea typeface="ヒラギノ角ゴ Pro W3" charset="0"/>
        <a:cs typeface="ヒラギノ角ゴ Pro W3" charset="0"/>
      </a:defRPr>
    </a:lvl5pPr>
    <a:lvl6pPr marL="2805379" algn="l" defTabSz="561076" rtl="0" eaLnBrk="1" latinLnBrk="0" hangingPunct="1">
      <a:defRPr sz="2600" kern="1200">
        <a:solidFill>
          <a:srgbClr val="FFFFFF"/>
        </a:solidFill>
        <a:latin typeface="Franklin Gothic Medium" charset="0"/>
        <a:ea typeface="ヒラギノ角ゴ Pro W3" charset="0"/>
        <a:cs typeface="ヒラギノ角ゴ Pro W3" charset="0"/>
      </a:defRPr>
    </a:lvl6pPr>
    <a:lvl7pPr marL="3366455" algn="l" defTabSz="561076" rtl="0" eaLnBrk="1" latinLnBrk="0" hangingPunct="1">
      <a:defRPr sz="2600" kern="1200">
        <a:solidFill>
          <a:srgbClr val="FFFFFF"/>
        </a:solidFill>
        <a:latin typeface="Franklin Gothic Medium" charset="0"/>
        <a:ea typeface="ヒラギノ角ゴ Pro W3" charset="0"/>
        <a:cs typeface="ヒラギノ角ゴ Pro W3" charset="0"/>
      </a:defRPr>
    </a:lvl7pPr>
    <a:lvl8pPr marL="3927531" algn="l" defTabSz="561076" rtl="0" eaLnBrk="1" latinLnBrk="0" hangingPunct="1">
      <a:defRPr sz="2600" kern="1200">
        <a:solidFill>
          <a:srgbClr val="FFFFFF"/>
        </a:solidFill>
        <a:latin typeface="Franklin Gothic Medium" charset="0"/>
        <a:ea typeface="ヒラギノ角ゴ Pro W3" charset="0"/>
        <a:cs typeface="ヒラギノ角ゴ Pro W3" charset="0"/>
      </a:defRPr>
    </a:lvl8pPr>
    <a:lvl9pPr marL="4488607" algn="l" defTabSz="561076" rtl="0" eaLnBrk="1" latinLnBrk="0" hangingPunct="1">
      <a:defRPr sz="2600" kern="1200">
        <a:solidFill>
          <a:srgbClr val="FFFFFF"/>
        </a:solidFill>
        <a:latin typeface="Franklin Gothic Medium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2" userDrawn="1">
          <p15:clr>
            <a:srgbClr val="A4A3A4"/>
          </p15:clr>
        </p15:guide>
        <p15:guide id="2" orient="horz" pos="4319" userDrawn="1">
          <p15:clr>
            <a:srgbClr val="A4A3A4"/>
          </p15:clr>
        </p15:guide>
        <p15:guide id="3" orient="horz" pos="806" userDrawn="1">
          <p15:clr>
            <a:srgbClr val="A4A3A4"/>
          </p15:clr>
        </p15:guide>
        <p15:guide id="4" orient="horz" pos="2117" userDrawn="1">
          <p15:clr>
            <a:srgbClr val="A4A3A4"/>
          </p15:clr>
        </p15:guide>
        <p15:guide id="5" orient="horz" pos="1091" userDrawn="1">
          <p15:clr>
            <a:srgbClr val="A4A3A4"/>
          </p15:clr>
        </p15:guide>
        <p15:guide id="6" pos="7599" userDrawn="1">
          <p15:clr>
            <a:srgbClr val="A4A3A4"/>
          </p15:clr>
        </p15:guide>
        <p15:guide id="7" pos="3996" userDrawn="1">
          <p15:clr>
            <a:srgbClr val="A4A3A4"/>
          </p15:clr>
        </p15:guide>
        <p15:guide id="8" orient="horz" pos="142" userDrawn="1">
          <p15:clr>
            <a:srgbClr val="A4A3A4"/>
          </p15:clr>
        </p15:guide>
        <p15:guide id="9" orient="horz" pos="5484" userDrawn="1">
          <p15:clr>
            <a:srgbClr val="A4A3A4"/>
          </p15:clr>
        </p15:guide>
        <p15:guide id="10" orient="horz" pos="1023" userDrawn="1">
          <p15:clr>
            <a:srgbClr val="A4A3A4"/>
          </p15:clr>
        </p15:guide>
        <p15:guide id="11" orient="horz" pos="2688" userDrawn="1">
          <p15:clr>
            <a:srgbClr val="A4A3A4"/>
          </p15:clr>
        </p15:guide>
        <p15:guide id="12" orient="horz" pos="1385" userDrawn="1">
          <p15:clr>
            <a:srgbClr val="A4A3A4"/>
          </p15:clr>
        </p15:guide>
        <p15:guide id="13" pos="9097" userDrawn="1">
          <p15:clr>
            <a:srgbClr val="A4A3A4"/>
          </p15:clr>
        </p15:guide>
        <p15:guide id="14" pos="47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2448">
          <p15:clr>
            <a:srgbClr val="A4A3A4"/>
          </p15:clr>
        </p15:guide>
        <p15:guide id="4" pos="3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08B"/>
    <a:srgbClr val="DCF1A0"/>
    <a:srgbClr val="478E16"/>
    <a:srgbClr val="4A3464"/>
    <a:srgbClr val="F8FA00"/>
    <a:srgbClr val="E12B31"/>
    <a:srgbClr val="FA4523"/>
    <a:srgbClr val="F5D342"/>
    <a:srgbClr val="F6D54E"/>
    <a:srgbClr val="E53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7"/>
    <p:restoredTop sz="50000" autoAdjust="0"/>
  </p:normalViewPr>
  <p:slideViewPr>
    <p:cSldViewPr snapToGrid="0" snapToObjects="1">
      <p:cViewPr varScale="1">
        <p:scale>
          <a:sx n="114" d="100"/>
          <a:sy n="114" d="100"/>
        </p:scale>
        <p:origin x="1504" y="192"/>
      </p:cViewPr>
      <p:guideLst>
        <p:guide orient="horz" pos="112"/>
        <p:guide orient="horz" pos="4319"/>
        <p:guide orient="horz" pos="806"/>
        <p:guide orient="horz" pos="2117"/>
        <p:guide orient="horz" pos="1091"/>
        <p:guide pos="7599"/>
        <p:guide pos="3996"/>
        <p:guide orient="horz" pos="142"/>
        <p:guide orient="horz" pos="5484"/>
        <p:guide orient="horz" pos="1023"/>
        <p:guide orient="horz" pos="2688"/>
        <p:guide orient="horz" pos="1385"/>
        <p:guide pos="9097"/>
        <p:guide pos="4783"/>
      </p:guideLst>
    </p:cSldViewPr>
  </p:slideViewPr>
  <p:outlineViewPr>
    <p:cViewPr>
      <p:scale>
        <a:sx n="33" d="100"/>
        <a:sy n="33" d="100"/>
      </p:scale>
      <p:origin x="0" y="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384" y="-96"/>
      </p:cViewPr>
      <p:guideLst>
        <p:guide orient="horz" pos="3168"/>
        <p:guide pos="2448"/>
        <p:guide orient="horz" pos="2448"/>
        <p:guide pos="3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FAB9AE-9DDA-CF4F-A975-E5CF807BA3B7}" type="doc">
      <dgm:prSet loTypeId="urn:microsoft.com/office/officeart/2005/8/layout/b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FFA45C2-4EC4-9B49-A78A-FDC519206405}">
      <dgm:prSet phldrT="[Text]" custT="1"/>
      <dgm:spPr>
        <a:solidFill>
          <a:srgbClr val="F8FA00"/>
        </a:solidFill>
      </dgm:spPr>
      <dgm:t>
        <a:bodyPr/>
        <a:lstStyle/>
        <a:p>
          <a:r>
            <a:rPr lang="sv-SE" sz="1400" b="1" dirty="0">
              <a:solidFill>
                <a:srgbClr val="404040"/>
              </a:solidFill>
              <a:latin typeface="Cambria"/>
              <a:cs typeface="Cambria"/>
            </a:rPr>
            <a:t>IDÉ</a:t>
          </a:r>
        </a:p>
      </dgm:t>
    </dgm:pt>
    <dgm:pt modelId="{7374AA94-8D92-5A40-A371-5C982B27D272}" type="parTrans" cxnId="{CA35D8D0-97FD-1047-B482-FE11EEF55DE6}">
      <dgm:prSet/>
      <dgm:spPr/>
      <dgm:t>
        <a:bodyPr/>
        <a:lstStyle/>
        <a:p>
          <a:endParaRPr lang="sv-SE" sz="2000"/>
        </a:p>
      </dgm:t>
    </dgm:pt>
    <dgm:pt modelId="{739BF178-EAEE-2745-991A-38C4E3F453B3}" type="sibTrans" cxnId="{CA35D8D0-97FD-1047-B482-FE11EEF55DE6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EDA24154-7F16-4D49-89C0-C08A28012738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AVSLUTA</a:t>
          </a:r>
        </a:p>
      </dgm:t>
    </dgm:pt>
    <dgm:pt modelId="{36295EE0-FF43-6841-9C04-CEDCE499BFDC}" type="sibTrans" cxnId="{9A0B8799-9BAC-A648-BE80-DEB74C214E4A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sv-SE" sz="1050"/>
        </a:p>
      </dgm:t>
    </dgm:pt>
    <dgm:pt modelId="{4014E585-4403-D848-AAC2-0E575A819121}" type="parTrans" cxnId="{9A0B8799-9BAC-A648-BE80-DEB74C214E4A}">
      <dgm:prSet/>
      <dgm:spPr/>
      <dgm:t>
        <a:bodyPr/>
        <a:lstStyle/>
        <a:p>
          <a:endParaRPr lang="sv-SE" sz="2000"/>
        </a:p>
      </dgm:t>
    </dgm:pt>
    <dgm:pt modelId="{C5D01120-9C9D-6A49-9009-09BBE835821E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GENOM-FÖRA</a:t>
          </a:r>
        </a:p>
      </dgm:t>
    </dgm:pt>
    <dgm:pt modelId="{43CFC464-2CCF-E944-B422-6813DFE8382C}" type="sibTrans" cxnId="{1C8998FD-030B-474D-9A6F-E1E2AC9482C1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0F0DD817-BA30-FE4D-821E-9DF3B2F72C34}" type="parTrans" cxnId="{1C8998FD-030B-474D-9A6F-E1E2AC9482C1}">
      <dgm:prSet/>
      <dgm:spPr/>
      <dgm:t>
        <a:bodyPr/>
        <a:lstStyle/>
        <a:p>
          <a:endParaRPr lang="sv-SE" sz="2000"/>
        </a:p>
      </dgm:t>
    </dgm:pt>
    <dgm:pt modelId="{A96C5A48-3784-BF48-99E9-12A104D36BAB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PLANERA</a:t>
          </a:r>
        </a:p>
      </dgm:t>
    </dgm:pt>
    <dgm:pt modelId="{5B037241-DAE4-A147-BB04-D393CB8BB3FE}" type="sibTrans" cxnId="{A10421DC-1672-7341-8080-A5275895A65B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986E40B9-38B9-DB44-9ABD-2D1E39CE25F2}" type="parTrans" cxnId="{A10421DC-1672-7341-8080-A5275895A65B}">
      <dgm:prSet/>
      <dgm:spPr/>
      <dgm:t>
        <a:bodyPr/>
        <a:lstStyle/>
        <a:p>
          <a:endParaRPr lang="sv-SE" sz="2000"/>
        </a:p>
      </dgm:t>
    </dgm:pt>
    <dgm:pt modelId="{65771078-6580-6345-8078-943653682C2E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FÖRBEREDA</a:t>
          </a:r>
        </a:p>
      </dgm:t>
    </dgm:pt>
    <dgm:pt modelId="{88AA82DE-9E56-614C-BD99-5F4E2735D3ED}" type="sibTrans" cxnId="{8FA88C71-2871-3240-82EB-45E1F306D0FC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7E41EE19-DA01-D749-BFC2-B89C37EF2F1C}" type="parTrans" cxnId="{8FA88C71-2871-3240-82EB-45E1F306D0FC}">
      <dgm:prSet/>
      <dgm:spPr/>
      <dgm:t>
        <a:bodyPr/>
        <a:lstStyle/>
        <a:p>
          <a:endParaRPr lang="sv-SE" sz="2000"/>
        </a:p>
      </dgm:t>
    </dgm:pt>
    <dgm:pt modelId="{2BDF34DC-E595-8240-85B1-1190641E45EF}" type="pres">
      <dgm:prSet presAssocID="{80FAB9AE-9DDA-CF4F-A975-E5CF807BA3B7}" presName="diagram" presStyleCnt="0">
        <dgm:presLayoutVars>
          <dgm:dir/>
          <dgm:resizeHandles/>
        </dgm:presLayoutVars>
      </dgm:prSet>
      <dgm:spPr/>
    </dgm:pt>
    <dgm:pt modelId="{F08D7517-4933-4548-90AB-CBBF90BEEAD5}" type="pres">
      <dgm:prSet presAssocID="{9FFA45C2-4EC4-9B49-A78A-FDC519206405}" presName="firstNode" presStyleLbl="node1" presStyleIdx="0" presStyleCnt="5" custScaleX="64082" custScaleY="64082">
        <dgm:presLayoutVars>
          <dgm:bulletEnabled val="1"/>
        </dgm:presLayoutVars>
      </dgm:prSet>
      <dgm:spPr/>
    </dgm:pt>
    <dgm:pt modelId="{E5501C88-4D46-AC4D-92F5-3162499BDF21}" type="pres">
      <dgm:prSet presAssocID="{739BF178-EAEE-2745-991A-38C4E3F453B3}" presName="sibTrans" presStyleLbl="sibTrans2D1" presStyleIdx="0" presStyleCnt="4"/>
      <dgm:spPr/>
    </dgm:pt>
    <dgm:pt modelId="{AEFD8187-CFC8-9F4F-B5C5-35652C10D1D7}" type="pres">
      <dgm:prSet presAssocID="{65771078-6580-6345-8078-943653682C2E}" presName="middleNode" presStyleCnt="0"/>
      <dgm:spPr/>
    </dgm:pt>
    <dgm:pt modelId="{B813275E-8674-4141-9249-D6909C28C9AB}" type="pres">
      <dgm:prSet presAssocID="{65771078-6580-6345-8078-943653682C2E}" presName="padding" presStyleLbl="node1" presStyleIdx="0" presStyleCnt="5"/>
      <dgm:spPr/>
    </dgm:pt>
    <dgm:pt modelId="{EF2FEB9A-511F-EB47-82DF-54F4774EB18E}" type="pres">
      <dgm:prSet presAssocID="{65771078-6580-6345-8078-943653682C2E}" presName="shape" presStyleLbl="node1" presStyleIdx="1" presStyleCnt="5" custScaleX="179791" custScaleY="179790">
        <dgm:presLayoutVars>
          <dgm:bulletEnabled val="1"/>
        </dgm:presLayoutVars>
      </dgm:prSet>
      <dgm:spPr/>
    </dgm:pt>
    <dgm:pt modelId="{5184D210-088A-7A4E-8E30-6DD3A1D7648F}" type="pres">
      <dgm:prSet presAssocID="{88AA82DE-9E56-614C-BD99-5F4E2735D3ED}" presName="sibTrans" presStyleLbl="sibTrans2D1" presStyleIdx="1" presStyleCnt="4"/>
      <dgm:spPr/>
    </dgm:pt>
    <dgm:pt modelId="{9FD1D3DE-ECC4-014D-81DC-4170C4CB45E3}" type="pres">
      <dgm:prSet presAssocID="{A96C5A48-3784-BF48-99E9-12A104D36BAB}" presName="middleNode" presStyleCnt="0"/>
      <dgm:spPr/>
    </dgm:pt>
    <dgm:pt modelId="{B46C61A6-2148-0C43-9828-342F447752B8}" type="pres">
      <dgm:prSet presAssocID="{A96C5A48-3784-BF48-99E9-12A104D36BAB}" presName="padding" presStyleLbl="node1" presStyleIdx="1" presStyleCnt="5"/>
      <dgm:spPr/>
    </dgm:pt>
    <dgm:pt modelId="{A5FBC9CF-498E-3142-9E01-17D87305F19F}" type="pres">
      <dgm:prSet presAssocID="{A96C5A48-3784-BF48-99E9-12A104D36BAB}" presName="shape" presStyleLbl="node1" presStyleIdx="2" presStyleCnt="5" custScaleX="304057" custScaleY="304058">
        <dgm:presLayoutVars>
          <dgm:bulletEnabled val="1"/>
        </dgm:presLayoutVars>
      </dgm:prSet>
      <dgm:spPr/>
    </dgm:pt>
    <dgm:pt modelId="{70C22F78-44E0-EB44-92B5-801901E0B858}" type="pres">
      <dgm:prSet presAssocID="{5B037241-DAE4-A147-BB04-D393CB8BB3FE}" presName="sibTrans" presStyleLbl="sibTrans2D1" presStyleIdx="2" presStyleCnt="4"/>
      <dgm:spPr/>
    </dgm:pt>
    <dgm:pt modelId="{E3B152B9-1EBC-314B-99B3-1F05E13FB052}" type="pres">
      <dgm:prSet presAssocID="{C5D01120-9C9D-6A49-9009-09BBE835821E}" presName="middleNode" presStyleCnt="0"/>
      <dgm:spPr/>
    </dgm:pt>
    <dgm:pt modelId="{DEC91190-CC4B-6E48-8ED9-8DF0CC179C61}" type="pres">
      <dgm:prSet presAssocID="{C5D01120-9C9D-6A49-9009-09BBE835821E}" presName="padding" presStyleLbl="node1" presStyleIdx="2" presStyleCnt="5"/>
      <dgm:spPr/>
    </dgm:pt>
    <dgm:pt modelId="{57BC47C2-60FF-A842-B127-587009AD0E78}" type="pres">
      <dgm:prSet presAssocID="{C5D01120-9C9D-6A49-9009-09BBE835821E}" presName="shape" presStyleLbl="node1" presStyleIdx="3" presStyleCnt="5">
        <dgm:presLayoutVars>
          <dgm:bulletEnabled val="1"/>
        </dgm:presLayoutVars>
      </dgm:prSet>
      <dgm:spPr/>
    </dgm:pt>
    <dgm:pt modelId="{95E99B87-1D77-0442-A097-824C7C4D0A09}" type="pres">
      <dgm:prSet presAssocID="{43CFC464-2CCF-E944-B422-6813DFE8382C}" presName="sibTrans" presStyleLbl="sibTrans2D1" presStyleIdx="3" presStyleCnt="4"/>
      <dgm:spPr/>
    </dgm:pt>
    <dgm:pt modelId="{EC9AE7BF-FF1E-5A45-B514-B420E946B6B1}" type="pres">
      <dgm:prSet presAssocID="{EDA24154-7F16-4D49-89C0-C08A28012738}" presName="lastNode" presStyleLbl="node1" presStyleIdx="4" presStyleCnt="5" custScaleX="105037" custScaleY="105037">
        <dgm:presLayoutVars>
          <dgm:bulletEnabled val="1"/>
        </dgm:presLayoutVars>
      </dgm:prSet>
      <dgm:spPr/>
    </dgm:pt>
  </dgm:ptLst>
  <dgm:cxnLst>
    <dgm:cxn modelId="{4D486906-A10C-D04F-9B4A-003A7F6FA52F}" type="presOf" srcId="{739BF178-EAEE-2745-991A-38C4E3F453B3}" destId="{E5501C88-4D46-AC4D-92F5-3162499BDF21}" srcOrd="0" destOrd="0" presId="urn:microsoft.com/office/officeart/2005/8/layout/bProcess2"/>
    <dgm:cxn modelId="{91F45308-8AEF-E242-A0AD-414D231559DE}" type="presOf" srcId="{C5D01120-9C9D-6A49-9009-09BBE835821E}" destId="{57BC47C2-60FF-A842-B127-587009AD0E78}" srcOrd="0" destOrd="0" presId="urn:microsoft.com/office/officeart/2005/8/layout/bProcess2"/>
    <dgm:cxn modelId="{6E290210-44C4-384D-AB86-FBDF6FCD7F47}" type="presOf" srcId="{88AA82DE-9E56-614C-BD99-5F4E2735D3ED}" destId="{5184D210-088A-7A4E-8E30-6DD3A1D7648F}" srcOrd="0" destOrd="0" presId="urn:microsoft.com/office/officeart/2005/8/layout/bProcess2"/>
    <dgm:cxn modelId="{F85BB846-7F17-0D41-8076-3A7D93E048E6}" type="presOf" srcId="{5B037241-DAE4-A147-BB04-D393CB8BB3FE}" destId="{70C22F78-44E0-EB44-92B5-801901E0B858}" srcOrd="0" destOrd="0" presId="urn:microsoft.com/office/officeart/2005/8/layout/bProcess2"/>
    <dgm:cxn modelId="{6506F966-CB33-3B44-BA41-A608FAEBABDF}" type="presOf" srcId="{80FAB9AE-9DDA-CF4F-A975-E5CF807BA3B7}" destId="{2BDF34DC-E595-8240-85B1-1190641E45EF}" srcOrd="0" destOrd="0" presId="urn:microsoft.com/office/officeart/2005/8/layout/bProcess2"/>
    <dgm:cxn modelId="{8E8F8070-49A8-5440-B08B-AB6638AA9F80}" type="presOf" srcId="{EDA24154-7F16-4D49-89C0-C08A28012738}" destId="{EC9AE7BF-FF1E-5A45-B514-B420E946B6B1}" srcOrd="0" destOrd="0" presId="urn:microsoft.com/office/officeart/2005/8/layout/bProcess2"/>
    <dgm:cxn modelId="{8FA88C71-2871-3240-82EB-45E1F306D0FC}" srcId="{80FAB9AE-9DDA-CF4F-A975-E5CF807BA3B7}" destId="{65771078-6580-6345-8078-943653682C2E}" srcOrd="1" destOrd="0" parTransId="{7E41EE19-DA01-D749-BFC2-B89C37EF2F1C}" sibTransId="{88AA82DE-9E56-614C-BD99-5F4E2735D3ED}"/>
    <dgm:cxn modelId="{4E70AB85-E2BE-4743-AE2F-B0DA67048D8D}" type="presOf" srcId="{A96C5A48-3784-BF48-99E9-12A104D36BAB}" destId="{A5FBC9CF-498E-3142-9E01-17D87305F19F}" srcOrd="0" destOrd="0" presId="urn:microsoft.com/office/officeart/2005/8/layout/bProcess2"/>
    <dgm:cxn modelId="{6A06138C-74A9-4E4D-AE8C-55C3CE2125BA}" type="presOf" srcId="{9FFA45C2-4EC4-9B49-A78A-FDC519206405}" destId="{F08D7517-4933-4548-90AB-CBBF90BEEAD5}" srcOrd="0" destOrd="0" presId="urn:microsoft.com/office/officeart/2005/8/layout/bProcess2"/>
    <dgm:cxn modelId="{B8A86198-E851-EA4A-81BD-5F4123BD3236}" type="presOf" srcId="{65771078-6580-6345-8078-943653682C2E}" destId="{EF2FEB9A-511F-EB47-82DF-54F4774EB18E}" srcOrd="0" destOrd="0" presId="urn:microsoft.com/office/officeart/2005/8/layout/bProcess2"/>
    <dgm:cxn modelId="{9A0B8799-9BAC-A648-BE80-DEB74C214E4A}" srcId="{80FAB9AE-9DDA-CF4F-A975-E5CF807BA3B7}" destId="{EDA24154-7F16-4D49-89C0-C08A28012738}" srcOrd="4" destOrd="0" parTransId="{4014E585-4403-D848-AAC2-0E575A819121}" sibTransId="{36295EE0-FF43-6841-9C04-CEDCE499BFDC}"/>
    <dgm:cxn modelId="{AC03CEB7-7124-0E47-964D-683DE53F8FEC}" type="presOf" srcId="{43CFC464-2CCF-E944-B422-6813DFE8382C}" destId="{95E99B87-1D77-0442-A097-824C7C4D0A09}" srcOrd="0" destOrd="0" presId="urn:microsoft.com/office/officeart/2005/8/layout/bProcess2"/>
    <dgm:cxn modelId="{CA35D8D0-97FD-1047-B482-FE11EEF55DE6}" srcId="{80FAB9AE-9DDA-CF4F-A975-E5CF807BA3B7}" destId="{9FFA45C2-4EC4-9B49-A78A-FDC519206405}" srcOrd="0" destOrd="0" parTransId="{7374AA94-8D92-5A40-A371-5C982B27D272}" sibTransId="{739BF178-EAEE-2745-991A-38C4E3F453B3}"/>
    <dgm:cxn modelId="{A10421DC-1672-7341-8080-A5275895A65B}" srcId="{80FAB9AE-9DDA-CF4F-A975-E5CF807BA3B7}" destId="{A96C5A48-3784-BF48-99E9-12A104D36BAB}" srcOrd="2" destOrd="0" parTransId="{986E40B9-38B9-DB44-9ABD-2D1E39CE25F2}" sibTransId="{5B037241-DAE4-A147-BB04-D393CB8BB3FE}"/>
    <dgm:cxn modelId="{1C8998FD-030B-474D-9A6F-E1E2AC9482C1}" srcId="{80FAB9AE-9DDA-CF4F-A975-E5CF807BA3B7}" destId="{C5D01120-9C9D-6A49-9009-09BBE835821E}" srcOrd="3" destOrd="0" parTransId="{0F0DD817-BA30-FE4D-821E-9DF3B2F72C34}" sibTransId="{43CFC464-2CCF-E944-B422-6813DFE8382C}"/>
    <dgm:cxn modelId="{61D3645A-DCA3-B346-96EB-ACDAA4ACD8AA}" type="presParOf" srcId="{2BDF34DC-E595-8240-85B1-1190641E45EF}" destId="{F08D7517-4933-4548-90AB-CBBF90BEEAD5}" srcOrd="0" destOrd="0" presId="urn:microsoft.com/office/officeart/2005/8/layout/bProcess2"/>
    <dgm:cxn modelId="{43B5FFD3-6585-294B-B05F-D7A236248BF6}" type="presParOf" srcId="{2BDF34DC-E595-8240-85B1-1190641E45EF}" destId="{E5501C88-4D46-AC4D-92F5-3162499BDF21}" srcOrd="1" destOrd="0" presId="urn:microsoft.com/office/officeart/2005/8/layout/bProcess2"/>
    <dgm:cxn modelId="{09E8FB73-E50B-3D48-A3DB-1E1BED34D1A4}" type="presParOf" srcId="{2BDF34DC-E595-8240-85B1-1190641E45EF}" destId="{AEFD8187-CFC8-9F4F-B5C5-35652C10D1D7}" srcOrd="2" destOrd="0" presId="urn:microsoft.com/office/officeart/2005/8/layout/bProcess2"/>
    <dgm:cxn modelId="{7D6FF084-EF59-F243-B09F-A098A232F250}" type="presParOf" srcId="{AEFD8187-CFC8-9F4F-B5C5-35652C10D1D7}" destId="{B813275E-8674-4141-9249-D6909C28C9AB}" srcOrd="0" destOrd="0" presId="urn:microsoft.com/office/officeart/2005/8/layout/bProcess2"/>
    <dgm:cxn modelId="{5568CDC0-4B6B-2140-8209-F60EC461A58E}" type="presParOf" srcId="{AEFD8187-CFC8-9F4F-B5C5-35652C10D1D7}" destId="{EF2FEB9A-511F-EB47-82DF-54F4774EB18E}" srcOrd="1" destOrd="0" presId="urn:microsoft.com/office/officeart/2005/8/layout/bProcess2"/>
    <dgm:cxn modelId="{34041EB1-6CD9-D148-8569-EAEECB29B4D8}" type="presParOf" srcId="{2BDF34DC-E595-8240-85B1-1190641E45EF}" destId="{5184D210-088A-7A4E-8E30-6DD3A1D7648F}" srcOrd="3" destOrd="0" presId="urn:microsoft.com/office/officeart/2005/8/layout/bProcess2"/>
    <dgm:cxn modelId="{47E0B99C-3D3E-E347-A723-B53ADBD306FB}" type="presParOf" srcId="{2BDF34DC-E595-8240-85B1-1190641E45EF}" destId="{9FD1D3DE-ECC4-014D-81DC-4170C4CB45E3}" srcOrd="4" destOrd="0" presId="urn:microsoft.com/office/officeart/2005/8/layout/bProcess2"/>
    <dgm:cxn modelId="{244D05B3-9A65-B349-81A6-1D85A17DED6B}" type="presParOf" srcId="{9FD1D3DE-ECC4-014D-81DC-4170C4CB45E3}" destId="{B46C61A6-2148-0C43-9828-342F447752B8}" srcOrd="0" destOrd="0" presId="urn:microsoft.com/office/officeart/2005/8/layout/bProcess2"/>
    <dgm:cxn modelId="{1541E372-61CD-D148-92C0-44C45A298B81}" type="presParOf" srcId="{9FD1D3DE-ECC4-014D-81DC-4170C4CB45E3}" destId="{A5FBC9CF-498E-3142-9E01-17D87305F19F}" srcOrd="1" destOrd="0" presId="urn:microsoft.com/office/officeart/2005/8/layout/bProcess2"/>
    <dgm:cxn modelId="{59A63D75-6913-C64B-95DA-D7D3AECC40D2}" type="presParOf" srcId="{2BDF34DC-E595-8240-85B1-1190641E45EF}" destId="{70C22F78-44E0-EB44-92B5-801901E0B858}" srcOrd="5" destOrd="0" presId="urn:microsoft.com/office/officeart/2005/8/layout/bProcess2"/>
    <dgm:cxn modelId="{96B73E44-1823-164B-9AD9-5B00279B012E}" type="presParOf" srcId="{2BDF34DC-E595-8240-85B1-1190641E45EF}" destId="{E3B152B9-1EBC-314B-99B3-1F05E13FB052}" srcOrd="6" destOrd="0" presId="urn:microsoft.com/office/officeart/2005/8/layout/bProcess2"/>
    <dgm:cxn modelId="{0EC9984D-019D-2A42-8523-B9D4FEEAFD30}" type="presParOf" srcId="{E3B152B9-1EBC-314B-99B3-1F05E13FB052}" destId="{DEC91190-CC4B-6E48-8ED9-8DF0CC179C61}" srcOrd="0" destOrd="0" presId="urn:microsoft.com/office/officeart/2005/8/layout/bProcess2"/>
    <dgm:cxn modelId="{241B5433-711A-2F4F-8CA2-514DF9C641F7}" type="presParOf" srcId="{E3B152B9-1EBC-314B-99B3-1F05E13FB052}" destId="{57BC47C2-60FF-A842-B127-587009AD0E78}" srcOrd="1" destOrd="0" presId="urn:microsoft.com/office/officeart/2005/8/layout/bProcess2"/>
    <dgm:cxn modelId="{774583AB-7FDF-1D42-B6AC-0F2F4B36125F}" type="presParOf" srcId="{2BDF34DC-E595-8240-85B1-1190641E45EF}" destId="{95E99B87-1D77-0442-A097-824C7C4D0A09}" srcOrd="7" destOrd="0" presId="urn:microsoft.com/office/officeart/2005/8/layout/bProcess2"/>
    <dgm:cxn modelId="{75FCB50F-C42D-2A4B-BDFA-CE563561B1E3}" type="presParOf" srcId="{2BDF34DC-E595-8240-85B1-1190641E45EF}" destId="{EC9AE7BF-FF1E-5A45-B514-B420E946B6B1}" srcOrd="8" destOrd="0" presId="urn:microsoft.com/office/officeart/2005/8/layout/bProcess2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FAB9AE-9DDA-CF4F-A975-E5CF807BA3B7}" type="doc">
      <dgm:prSet loTypeId="urn:microsoft.com/office/officeart/2005/8/layout/b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FFA45C2-4EC4-9B49-A78A-FDC519206405}">
      <dgm:prSet phldrT="[Text]" custT="1"/>
      <dgm:spPr>
        <a:solidFill>
          <a:srgbClr val="FFB114"/>
        </a:solidFill>
      </dgm:spPr>
      <dgm:t>
        <a:bodyPr/>
        <a:lstStyle/>
        <a:p>
          <a:r>
            <a:rPr lang="sv-SE" sz="1100" b="1" dirty="0">
              <a:solidFill>
                <a:srgbClr val="404040"/>
              </a:solidFill>
              <a:latin typeface="Cambria"/>
              <a:cs typeface="Cambria"/>
            </a:rPr>
            <a:t>FÖRBEREDA</a:t>
          </a:r>
          <a:endParaRPr lang="sv-SE" sz="1400" b="1" dirty="0">
            <a:solidFill>
              <a:srgbClr val="404040"/>
            </a:solidFill>
            <a:latin typeface="Cambria"/>
            <a:cs typeface="Cambria"/>
          </a:endParaRPr>
        </a:p>
      </dgm:t>
    </dgm:pt>
    <dgm:pt modelId="{7374AA94-8D92-5A40-A371-5C982B27D272}" type="parTrans" cxnId="{CA35D8D0-97FD-1047-B482-FE11EEF55DE6}">
      <dgm:prSet/>
      <dgm:spPr/>
      <dgm:t>
        <a:bodyPr/>
        <a:lstStyle/>
        <a:p>
          <a:endParaRPr lang="sv-SE" sz="2000"/>
        </a:p>
      </dgm:t>
    </dgm:pt>
    <dgm:pt modelId="{739BF178-EAEE-2745-991A-38C4E3F453B3}" type="sibTrans" cxnId="{CA35D8D0-97FD-1047-B482-FE11EEF55DE6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EDA24154-7F16-4D49-89C0-C08A28012738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AVSLUTA</a:t>
          </a:r>
        </a:p>
      </dgm:t>
    </dgm:pt>
    <dgm:pt modelId="{36295EE0-FF43-6841-9C04-CEDCE499BFDC}" type="sibTrans" cxnId="{9A0B8799-9BAC-A648-BE80-DEB74C214E4A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sv-SE" sz="1050"/>
        </a:p>
      </dgm:t>
    </dgm:pt>
    <dgm:pt modelId="{4014E585-4403-D848-AAC2-0E575A819121}" type="parTrans" cxnId="{9A0B8799-9BAC-A648-BE80-DEB74C214E4A}">
      <dgm:prSet/>
      <dgm:spPr/>
      <dgm:t>
        <a:bodyPr/>
        <a:lstStyle/>
        <a:p>
          <a:endParaRPr lang="sv-SE" sz="2000"/>
        </a:p>
      </dgm:t>
    </dgm:pt>
    <dgm:pt modelId="{C5D01120-9C9D-6A49-9009-09BBE835821E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GENOM-FÖRA</a:t>
          </a:r>
        </a:p>
      </dgm:t>
    </dgm:pt>
    <dgm:pt modelId="{43CFC464-2CCF-E944-B422-6813DFE8382C}" type="sibTrans" cxnId="{1C8998FD-030B-474D-9A6F-E1E2AC9482C1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0F0DD817-BA30-FE4D-821E-9DF3B2F72C34}" type="parTrans" cxnId="{1C8998FD-030B-474D-9A6F-E1E2AC9482C1}">
      <dgm:prSet/>
      <dgm:spPr/>
      <dgm:t>
        <a:bodyPr/>
        <a:lstStyle/>
        <a:p>
          <a:endParaRPr lang="sv-SE" sz="2000"/>
        </a:p>
      </dgm:t>
    </dgm:pt>
    <dgm:pt modelId="{A96C5A48-3784-BF48-99E9-12A104D36BAB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PLANERA</a:t>
          </a:r>
        </a:p>
      </dgm:t>
    </dgm:pt>
    <dgm:pt modelId="{5B037241-DAE4-A147-BB04-D393CB8BB3FE}" type="sibTrans" cxnId="{A10421DC-1672-7341-8080-A5275895A65B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986E40B9-38B9-DB44-9ABD-2D1E39CE25F2}" type="parTrans" cxnId="{A10421DC-1672-7341-8080-A5275895A65B}">
      <dgm:prSet/>
      <dgm:spPr/>
      <dgm:t>
        <a:bodyPr/>
        <a:lstStyle/>
        <a:p>
          <a:endParaRPr lang="sv-SE" sz="2000"/>
        </a:p>
      </dgm:t>
    </dgm:pt>
    <dgm:pt modelId="{65771078-6580-6345-8078-943653682C2E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FÖRBEREDA</a:t>
          </a:r>
        </a:p>
      </dgm:t>
    </dgm:pt>
    <dgm:pt modelId="{88AA82DE-9E56-614C-BD99-5F4E2735D3ED}" type="sibTrans" cxnId="{8FA88C71-2871-3240-82EB-45E1F306D0FC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7E41EE19-DA01-D749-BFC2-B89C37EF2F1C}" type="parTrans" cxnId="{8FA88C71-2871-3240-82EB-45E1F306D0FC}">
      <dgm:prSet/>
      <dgm:spPr/>
      <dgm:t>
        <a:bodyPr/>
        <a:lstStyle/>
        <a:p>
          <a:endParaRPr lang="sv-SE" sz="2000"/>
        </a:p>
      </dgm:t>
    </dgm:pt>
    <dgm:pt modelId="{2BDF34DC-E595-8240-85B1-1190641E45EF}" type="pres">
      <dgm:prSet presAssocID="{80FAB9AE-9DDA-CF4F-A975-E5CF807BA3B7}" presName="diagram" presStyleCnt="0">
        <dgm:presLayoutVars>
          <dgm:dir/>
          <dgm:resizeHandles/>
        </dgm:presLayoutVars>
      </dgm:prSet>
      <dgm:spPr/>
    </dgm:pt>
    <dgm:pt modelId="{F08D7517-4933-4548-90AB-CBBF90BEEAD5}" type="pres">
      <dgm:prSet presAssocID="{9FFA45C2-4EC4-9B49-A78A-FDC519206405}" presName="firstNode" presStyleLbl="node1" presStyleIdx="0" presStyleCnt="5" custScaleX="64082" custScaleY="64082">
        <dgm:presLayoutVars>
          <dgm:bulletEnabled val="1"/>
        </dgm:presLayoutVars>
      </dgm:prSet>
      <dgm:spPr/>
    </dgm:pt>
    <dgm:pt modelId="{E5501C88-4D46-AC4D-92F5-3162499BDF21}" type="pres">
      <dgm:prSet presAssocID="{739BF178-EAEE-2745-991A-38C4E3F453B3}" presName="sibTrans" presStyleLbl="sibTrans2D1" presStyleIdx="0" presStyleCnt="4"/>
      <dgm:spPr/>
    </dgm:pt>
    <dgm:pt modelId="{AEFD8187-CFC8-9F4F-B5C5-35652C10D1D7}" type="pres">
      <dgm:prSet presAssocID="{65771078-6580-6345-8078-943653682C2E}" presName="middleNode" presStyleCnt="0"/>
      <dgm:spPr/>
    </dgm:pt>
    <dgm:pt modelId="{B813275E-8674-4141-9249-D6909C28C9AB}" type="pres">
      <dgm:prSet presAssocID="{65771078-6580-6345-8078-943653682C2E}" presName="padding" presStyleLbl="node1" presStyleIdx="0" presStyleCnt="5"/>
      <dgm:spPr/>
    </dgm:pt>
    <dgm:pt modelId="{EF2FEB9A-511F-EB47-82DF-54F4774EB18E}" type="pres">
      <dgm:prSet presAssocID="{65771078-6580-6345-8078-943653682C2E}" presName="shape" presStyleLbl="node1" presStyleIdx="1" presStyleCnt="5" custScaleX="179791" custScaleY="179790">
        <dgm:presLayoutVars>
          <dgm:bulletEnabled val="1"/>
        </dgm:presLayoutVars>
      </dgm:prSet>
      <dgm:spPr/>
    </dgm:pt>
    <dgm:pt modelId="{5184D210-088A-7A4E-8E30-6DD3A1D7648F}" type="pres">
      <dgm:prSet presAssocID="{88AA82DE-9E56-614C-BD99-5F4E2735D3ED}" presName="sibTrans" presStyleLbl="sibTrans2D1" presStyleIdx="1" presStyleCnt="4"/>
      <dgm:spPr/>
    </dgm:pt>
    <dgm:pt modelId="{9FD1D3DE-ECC4-014D-81DC-4170C4CB45E3}" type="pres">
      <dgm:prSet presAssocID="{A96C5A48-3784-BF48-99E9-12A104D36BAB}" presName="middleNode" presStyleCnt="0"/>
      <dgm:spPr/>
    </dgm:pt>
    <dgm:pt modelId="{B46C61A6-2148-0C43-9828-342F447752B8}" type="pres">
      <dgm:prSet presAssocID="{A96C5A48-3784-BF48-99E9-12A104D36BAB}" presName="padding" presStyleLbl="node1" presStyleIdx="1" presStyleCnt="5"/>
      <dgm:spPr/>
    </dgm:pt>
    <dgm:pt modelId="{A5FBC9CF-498E-3142-9E01-17D87305F19F}" type="pres">
      <dgm:prSet presAssocID="{A96C5A48-3784-BF48-99E9-12A104D36BAB}" presName="shape" presStyleLbl="node1" presStyleIdx="2" presStyleCnt="5" custScaleX="304057" custScaleY="304058">
        <dgm:presLayoutVars>
          <dgm:bulletEnabled val="1"/>
        </dgm:presLayoutVars>
      </dgm:prSet>
      <dgm:spPr/>
    </dgm:pt>
    <dgm:pt modelId="{70C22F78-44E0-EB44-92B5-801901E0B858}" type="pres">
      <dgm:prSet presAssocID="{5B037241-DAE4-A147-BB04-D393CB8BB3FE}" presName="sibTrans" presStyleLbl="sibTrans2D1" presStyleIdx="2" presStyleCnt="4"/>
      <dgm:spPr/>
    </dgm:pt>
    <dgm:pt modelId="{E3B152B9-1EBC-314B-99B3-1F05E13FB052}" type="pres">
      <dgm:prSet presAssocID="{C5D01120-9C9D-6A49-9009-09BBE835821E}" presName="middleNode" presStyleCnt="0"/>
      <dgm:spPr/>
    </dgm:pt>
    <dgm:pt modelId="{DEC91190-CC4B-6E48-8ED9-8DF0CC179C61}" type="pres">
      <dgm:prSet presAssocID="{C5D01120-9C9D-6A49-9009-09BBE835821E}" presName="padding" presStyleLbl="node1" presStyleIdx="2" presStyleCnt="5"/>
      <dgm:spPr/>
    </dgm:pt>
    <dgm:pt modelId="{57BC47C2-60FF-A842-B127-587009AD0E78}" type="pres">
      <dgm:prSet presAssocID="{C5D01120-9C9D-6A49-9009-09BBE835821E}" presName="shape" presStyleLbl="node1" presStyleIdx="3" presStyleCnt="5">
        <dgm:presLayoutVars>
          <dgm:bulletEnabled val="1"/>
        </dgm:presLayoutVars>
      </dgm:prSet>
      <dgm:spPr/>
    </dgm:pt>
    <dgm:pt modelId="{95E99B87-1D77-0442-A097-824C7C4D0A09}" type="pres">
      <dgm:prSet presAssocID="{43CFC464-2CCF-E944-B422-6813DFE8382C}" presName="sibTrans" presStyleLbl="sibTrans2D1" presStyleIdx="3" presStyleCnt="4"/>
      <dgm:spPr/>
    </dgm:pt>
    <dgm:pt modelId="{EC9AE7BF-FF1E-5A45-B514-B420E946B6B1}" type="pres">
      <dgm:prSet presAssocID="{EDA24154-7F16-4D49-89C0-C08A28012738}" presName="lastNode" presStyleLbl="node1" presStyleIdx="4" presStyleCnt="5" custScaleX="105037" custScaleY="105037">
        <dgm:presLayoutVars>
          <dgm:bulletEnabled val="1"/>
        </dgm:presLayoutVars>
      </dgm:prSet>
      <dgm:spPr/>
    </dgm:pt>
  </dgm:ptLst>
  <dgm:cxnLst>
    <dgm:cxn modelId="{2D670E08-B650-6E4C-8E30-73A7A758984F}" type="presOf" srcId="{88AA82DE-9E56-614C-BD99-5F4E2735D3ED}" destId="{5184D210-088A-7A4E-8E30-6DD3A1D7648F}" srcOrd="0" destOrd="0" presId="urn:microsoft.com/office/officeart/2005/8/layout/bProcess2"/>
    <dgm:cxn modelId="{BEFF690B-117E-404A-8FAA-E6145324926A}" type="presOf" srcId="{80FAB9AE-9DDA-CF4F-A975-E5CF807BA3B7}" destId="{2BDF34DC-E595-8240-85B1-1190641E45EF}" srcOrd="0" destOrd="0" presId="urn:microsoft.com/office/officeart/2005/8/layout/bProcess2"/>
    <dgm:cxn modelId="{9AD7F32E-355D-1144-9F68-ED2038AFC9C3}" type="presOf" srcId="{43CFC464-2CCF-E944-B422-6813DFE8382C}" destId="{95E99B87-1D77-0442-A097-824C7C4D0A09}" srcOrd="0" destOrd="0" presId="urn:microsoft.com/office/officeart/2005/8/layout/bProcess2"/>
    <dgm:cxn modelId="{4E716D32-1E05-7740-8D9E-4B1E9AAA4661}" type="presOf" srcId="{C5D01120-9C9D-6A49-9009-09BBE835821E}" destId="{57BC47C2-60FF-A842-B127-587009AD0E78}" srcOrd="0" destOrd="0" presId="urn:microsoft.com/office/officeart/2005/8/layout/bProcess2"/>
    <dgm:cxn modelId="{07CCA339-1681-A145-9912-83E3A186472C}" type="presOf" srcId="{9FFA45C2-4EC4-9B49-A78A-FDC519206405}" destId="{F08D7517-4933-4548-90AB-CBBF90BEEAD5}" srcOrd="0" destOrd="0" presId="urn:microsoft.com/office/officeart/2005/8/layout/bProcess2"/>
    <dgm:cxn modelId="{3ABE433D-83AC-8D41-971F-4F2C246E5BD2}" type="presOf" srcId="{A96C5A48-3784-BF48-99E9-12A104D36BAB}" destId="{A5FBC9CF-498E-3142-9E01-17D87305F19F}" srcOrd="0" destOrd="0" presId="urn:microsoft.com/office/officeart/2005/8/layout/bProcess2"/>
    <dgm:cxn modelId="{915FA348-876D-9743-87A9-B67F423E250C}" type="presOf" srcId="{EDA24154-7F16-4D49-89C0-C08A28012738}" destId="{EC9AE7BF-FF1E-5A45-B514-B420E946B6B1}" srcOrd="0" destOrd="0" presId="urn:microsoft.com/office/officeart/2005/8/layout/bProcess2"/>
    <dgm:cxn modelId="{8FA88C71-2871-3240-82EB-45E1F306D0FC}" srcId="{80FAB9AE-9DDA-CF4F-A975-E5CF807BA3B7}" destId="{65771078-6580-6345-8078-943653682C2E}" srcOrd="1" destOrd="0" parTransId="{7E41EE19-DA01-D749-BFC2-B89C37EF2F1C}" sibTransId="{88AA82DE-9E56-614C-BD99-5F4E2735D3ED}"/>
    <dgm:cxn modelId="{A7B9B18E-FEA3-CD43-ACA1-4E26B24F32B7}" type="presOf" srcId="{5B037241-DAE4-A147-BB04-D393CB8BB3FE}" destId="{70C22F78-44E0-EB44-92B5-801901E0B858}" srcOrd="0" destOrd="0" presId="urn:microsoft.com/office/officeart/2005/8/layout/bProcess2"/>
    <dgm:cxn modelId="{9A0B8799-9BAC-A648-BE80-DEB74C214E4A}" srcId="{80FAB9AE-9DDA-CF4F-A975-E5CF807BA3B7}" destId="{EDA24154-7F16-4D49-89C0-C08A28012738}" srcOrd="4" destOrd="0" parTransId="{4014E585-4403-D848-AAC2-0E575A819121}" sibTransId="{36295EE0-FF43-6841-9C04-CEDCE499BFDC}"/>
    <dgm:cxn modelId="{D75152C2-3C1A-1E4D-B94D-748EDF1CD71F}" type="presOf" srcId="{739BF178-EAEE-2745-991A-38C4E3F453B3}" destId="{E5501C88-4D46-AC4D-92F5-3162499BDF21}" srcOrd="0" destOrd="0" presId="urn:microsoft.com/office/officeart/2005/8/layout/bProcess2"/>
    <dgm:cxn modelId="{CA35D8D0-97FD-1047-B482-FE11EEF55DE6}" srcId="{80FAB9AE-9DDA-CF4F-A975-E5CF807BA3B7}" destId="{9FFA45C2-4EC4-9B49-A78A-FDC519206405}" srcOrd="0" destOrd="0" parTransId="{7374AA94-8D92-5A40-A371-5C982B27D272}" sibTransId="{739BF178-EAEE-2745-991A-38C4E3F453B3}"/>
    <dgm:cxn modelId="{A10421DC-1672-7341-8080-A5275895A65B}" srcId="{80FAB9AE-9DDA-CF4F-A975-E5CF807BA3B7}" destId="{A96C5A48-3784-BF48-99E9-12A104D36BAB}" srcOrd="2" destOrd="0" parTransId="{986E40B9-38B9-DB44-9ABD-2D1E39CE25F2}" sibTransId="{5B037241-DAE4-A147-BB04-D393CB8BB3FE}"/>
    <dgm:cxn modelId="{7EFAC7E6-8F4C-BE48-BD04-4B355D623E38}" type="presOf" srcId="{65771078-6580-6345-8078-943653682C2E}" destId="{EF2FEB9A-511F-EB47-82DF-54F4774EB18E}" srcOrd="0" destOrd="0" presId="urn:microsoft.com/office/officeart/2005/8/layout/bProcess2"/>
    <dgm:cxn modelId="{1C8998FD-030B-474D-9A6F-E1E2AC9482C1}" srcId="{80FAB9AE-9DDA-CF4F-A975-E5CF807BA3B7}" destId="{C5D01120-9C9D-6A49-9009-09BBE835821E}" srcOrd="3" destOrd="0" parTransId="{0F0DD817-BA30-FE4D-821E-9DF3B2F72C34}" sibTransId="{43CFC464-2CCF-E944-B422-6813DFE8382C}"/>
    <dgm:cxn modelId="{BB9B057A-9196-4049-93E8-581205177603}" type="presParOf" srcId="{2BDF34DC-E595-8240-85B1-1190641E45EF}" destId="{F08D7517-4933-4548-90AB-CBBF90BEEAD5}" srcOrd="0" destOrd="0" presId="urn:microsoft.com/office/officeart/2005/8/layout/bProcess2"/>
    <dgm:cxn modelId="{2233751F-3579-994B-8758-ACC38816E1A5}" type="presParOf" srcId="{2BDF34DC-E595-8240-85B1-1190641E45EF}" destId="{E5501C88-4D46-AC4D-92F5-3162499BDF21}" srcOrd="1" destOrd="0" presId="urn:microsoft.com/office/officeart/2005/8/layout/bProcess2"/>
    <dgm:cxn modelId="{97B0E6B5-AD1A-C949-B6B8-D76D4AEEB282}" type="presParOf" srcId="{2BDF34DC-E595-8240-85B1-1190641E45EF}" destId="{AEFD8187-CFC8-9F4F-B5C5-35652C10D1D7}" srcOrd="2" destOrd="0" presId="urn:microsoft.com/office/officeart/2005/8/layout/bProcess2"/>
    <dgm:cxn modelId="{CB1267CB-C6ED-EA4F-9DE2-D2D4CCA208AA}" type="presParOf" srcId="{AEFD8187-CFC8-9F4F-B5C5-35652C10D1D7}" destId="{B813275E-8674-4141-9249-D6909C28C9AB}" srcOrd="0" destOrd="0" presId="urn:microsoft.com/office/officeart/2005/8/layout/bProcess2"/>
    <dgm:cxn modelId="{744554EA-3A1C-F44D-9B7D-229120D25E72}" type="presParOf" srcId="{AEFD8187-CFC8-9F4F-B5C5-35652C10D1D7}" destId="{EF2FEB9A-511F-EB47-82DF-54F4774EB18E}" srcOrd="1" destOrd="0" presId="urn:microsoft.com/office/officeart/2005/8/layout/bProcess2"/>
    <dgm:cxn modelId="{FC1B03E1-73F9-BD4C-8746-1C088C121200}" type="presParOf" srcId="{2BDF34DC-E595-8240-85B1-1190641E45EF}" destId="{5184D210-088A-7A4E-8E30-6DD3A1D7648F}" srcOrd="3" destOrd="0" presId="urn:microsoft.com/office/officeart/2005/8/layout/bProcess2"/>
    <dgm:cxn modelId="{A1D9BABF-8F2F-A14C-BE3D-D3C19F3F9A81}" type="presParOf" srcId="{2BDF34DC-E595-8240-85B1-1190641E45EF}" destId="{9FD1D3DE-ECC4-014D-81DC-4170C4CB45E3}" srcOrd="4" destOrd="0" presId="urn:microsoft.com/office/officeart/2005/8/layout/bProcess2"/>
    <dgm:cxn modelId="{CD726F67-BC02-9B4E-84FC-D382672C9840}" type="presParOf" srcId="{9FD1D3DE-ECC4-014D-81DC-4170C4CB45E3}" destId="{B46C61A6-2148-0C43-9828-342F447752B8}" srcOrd="0" destOrd="0" presId="urn:microsoft.com/office/officeart/2005/8/layout/bProcess2"/>
    <dgm:cxn modelId="{E993F54E-130C-404A-82F6-7EEC879BF0FA}" type="presParOf" srcId="{9FD1D3DE-ECC4-014D-81DC-4170C4CB45E3}" destId="{A5FBC9CF-498E-3142-9E01-17D87305F19F}" srcOrd="1" destOrd="0" presId="urn:microsoft.com/office/officeart/2005/8/layout/bProcess2"/>
    <dgm:cxn modelId="{2EB58976-2CB9-794D-9246-2A5BA458D492}" type="presParOf" srcId="{2BDF34DC-E595-8240-85B1-1190641E45EF}" destId="{70C22F78-44E0-EB44-92B5-801901E0B858}" srcOrd="5" destOrd="0" presId="urn:microsoft.com/office/officeart/2005/8/layout/bProcess2"/>
    <dgm:cxn modelId="{882A852E-688A-4B4A-8200-2BFDB91E674A}" type="presParOf" srcId="{2BDF34DC-E595-8240-85B1-1190641E45EF}" destId="{E3B152B9-1EBC-314B-99B3-1F05E13FB052}" srcOrd="6" destOrd="0" presId="urn:microsoft.com/office/officeart/2005/8/layout/bProcess2"/>
    <dgm:cxn modelId="{E57F5E4E-ACB0-F843-92DC-E5942CB028A0}" type="presParOf" srcId="{E3B152B9-1EBC-314B-99B3-1F05E13FB052}" destId="{DEC91190-CC4B-6E48-8ED9-8DF0CC179C61}" srcOrd="0" destOrd="0" presId="urn:microsoft.com/office/officeart/2005/8/layout/bProcess2"/>
    <dgm:cxn modelId="{B348D4DE-E368-C741-8771-1F8853737143}" type="presParOf" srcId="{E3B152B9-1EBC-314B-99B3-1F05E13FB052}" destId="{57BC47C2-60FF-A842-B127-587009AD0E78}" srcOrd="1" destOrd="0" presId="urn:microsoft.com/office/officeart/2005/8/layout/bProcess2"/>
    <dgm:cxn modelId="{E2323C76-3DEE-8D4B-A4A4-9D458B502D95}" type="presParOf" srcId="{2BDF34DC-E595-8240-85B1-1190641E45EF}" destId="{95E99B87-1D77-0442-A097-824C7C4D0A09}" srcOrd="7" destOrd="0" presId="urn:microsoft.com/office/officeart/2005/8/layout/bProcess2"/>
    <dgm:cxn modelId="{4EC5DC4F-D111-524C-87D0-C2A4D614D6F4}" type="presParOf" srcId="{2BDF34DC-E595-8240-85B1-1190641E45EF}" destId="{EC9AE7BF-FF1E-5A45-B514-B420E946B6B1}" srcOrd="8" destOrd="0" presId="urn:microsoft.com/office/officeart/2005/8/layout/bProcess2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FAB9AE-9DDA-CF4F-A975-E5CF807BA3B7}" type="doc">
      <dgm:prSet loTypeId="urn:microsoft.com/office/officeart/2005/8/layout/b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FFA45C2-4EC4-9B49-A78A-FDC519206405}">
      <dgm:prSet phldrT="[Text]" custT="1"/>
      <dgm:spPr>
        <a:solidFill>
          <a:srgbClr val="478E16"/>
        </a:solidFill>
      </dgm:spPr>
      <dgm:t>
        <a:bodyPr/>
        <a:lstStyle/>
        <a:p>
          <a:r>
            <a:rPr lang="sv-SE" sz="1100" b="1" dirty="0">
              <a:solidFill>
                <a:srgbClr val="404040"/>
              </a:solidFill>
              <a:latin typeface="Cambria"/>
              <a:cs typeface="Cambria"/>
            </a:rPr>
            <a:t>PLANERA</a:t>
          </a:r>
          <a:endParaRPr lang="sv-SE" sz="1400" b="1" dirty="0">
            <a:solidFill>
              <a:srgbClr val="404040"/>
            </a:solidFill>
            <a:latin typeface="Cambria"/>
            <a:cs typeface="Cambria"/>
          </a:endParaRPr>
        </a:p>
      </dgm:t>
    </dgm:pt>
    <dgm:pt modelId="{7374AA94-8D92-5A40-A371-5C982B27D272}" type="parTrans" cxnId="{CA35D8D0-97FD-1047-B482-FE11EEF55DE6}">
      <dgm:prSet/>
      <dgm:spPr/>
      <dgm:t>
        <a:bodyPr/>
        <a:lstStyle/>
        <a:p>
          <a:endParaRPr lang="sv-SE" sz="2000"/>
        </a:p>
      </dgm:t>
    </dgm:pt>
    <dgm:pt modelId="{739BF178-EAEE-2745-991A-38C4E3F453B3}" type="sibTrans" cxnId="{CA35D8D0-97FD-1047-B482-FE11EEF55DE6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EDA24154-7F16-4D49-89C0-C08A28012738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AVSLUTA</a:t>
          </a:r>
        </a:p>
      </dgm:t>
    </dgm:pt>
    <dgm:pt modelId="{36295EE0-FF43-6841-9C04-CEDCE499BFDC}" type="sibTrans" cxnId="{9A0B8799-9BAC-A648-BE80-DEB74C214E4A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sv-SE" sz="1050"/>
        </a:p>
      </dgm:t>
    </dgm:pt>
    <dgm:pt modelId="{4014E585-4403-D848-AAC2-0E575A819121}" type="parTrans" cxnId="{9A0B8799-9BAC-A648-BE80-DEB74C214E4A}">
      <dgm:prSet/>
      <dgm:spPr/>
      <dgm:t>
        <a:bodyPr/>
        <a:lstStyle/>
        <a:p>
          <a:endParaRPr lang="sv-SE" sz="2000"/>
        </a:p>
      </dgm:t>
    </dgm:pt>
    <dgm:pt modelId="{C5D01120-9C9D-6A49-9009-09BBE835821E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GENOM-FÖRA</a:t>
          </a:r>
        </a:p>
      </dgm:t>
    </dgm:pt>
    <dgm:pt modelId="{43CFC464-2CCF-E944-B422-6813DFE8382C}" type="sibTrans" cxnId="{1C8998FD-030B-474D-9A6F-E1E2AC9482C1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0F0DD817-BA30-FE4D-821E-9DF3B2F72C34}" type="parTrans" cxnId="{1C8998FD-030B-474D-9A6F-E1E2AC9482C1}">
      <dgm:prSet/>
      <dgm:spPr/>
      <dgm:t>
        <a:bodyPr/>
        <a:lstStyle/>
        <a:p>
          <a:endParaRPr lang="sv-SE" sz="2000"/>
        </a:p>
      </dgm:t>
    </dgm:pt>
    <dgm:pt modelId="{A96C5A48-3784-BF48-99E9-12A104D36BAB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PLANERA</a:t>
          </a:r>
        </a:p>
      </dgm:t>
    </dgm:pt>
    <dgm:pt modelId="{5B037241-DAE4-A147-BB04-D393CB8BB3FE}" type="sibTrans" cxnId="{A10421DC-1672-7341-8080-A5275895A65B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986E40B9-38B9-DB44-9ABD-2D1E39CE25F2}" type="parTrans" cxnId="{A10421DC-1672-7341-8080-A5275895A65B}">
      <dgm:prSet/>
      <dgm:spPr/>
      <dgm:t>
        <a:bodyPr/>
        <a:lstStyle/>
        <a:p>
          <a:endParaRPr lang="sv-SE" sz="2000"/>
        </a:p>
      </dgm:t>
    </dgm:pt>
    <dgm:pt modelId="{65771078-6580-6345-8078-943653682C2E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FÖRBEREDA</a:t>
          </a:r>
        </a:p>
      </dgm:t>
    </dgm:pt>
    <dgm:pt modelId="{88AA82DE-9E56-614C-BD99-5F4E2735D3ED}" type="sibTrans" cxnId="{8FA88C71-2871-3240-82EB-45E1F306D0FC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7E41EE19-DA01-D749-BFC2-B89C37EF2F1C}" type="parTrans" cxnId="{8FA88C71-2871-3240-82EB-45E1F306D0FC}">
      <dgm:prSet/>
      <dgm:spPr/>
      <dgm:t>
        <a:bodyPr/>
        <a:lstStyle/>
        <a:p>
          <a:endParaRPr lang="sv-SE" sz="2000"/>
        </a:p>
      </dgm:t>
    </dgm:pt>
    <dgm:pt modelId="{2BDF34DC-E595-8240-85B1-1190641E45EF}" type="pres">
      <dgm:prSet presAssocID="{80FAB9AE-9DDA-CF4F-A975-E5CF807BA3B7}" presName="diagram" presStyleCnt="0">
        <dgm:presLayoutVars>
          <dgm:dir/>
          <dgm:resizeHandles/>
        </dgm:presLayoutVars>
      </dgm:prSet>
      <dgm:spPr/>
    </dgm:pt>
    <dgm:pt modelId="{F08D7517-4933-4548-90AB-CBBF90BEEAD5}" type="pres">
      <dgm:prSet presAssocID="{9FFA45C2-4EC4-9B49-A78A-FDC519206405}" presName="firstNode" presStyleLbl="node1" presStyleIdx="0" presStyleCnt="5" custScaleX="64082" custScaleY="64082">
        <dgm:presLayoutVars>
          <dgm:bulletEnabled val="1"/>
        </dgm:presLayoutVars>
      </dgm:prSet>
      <dgm:spPr/>
    </dgm:pt>
    <dgm:pt modelId="{E5501C88-4D46-AC4D-92F5-3162499BDF21}" type="pres">
      <dgm:prSet presAssocID="{739BF178-EAEE-2745-991A-38C4E3F453B3}" presName="sibTrans" presStyleLbl="sibTrans2D1" presStyleIdx="0" presStyleCnt="4"/>
      <dgm:spPr/>
    </dgm:pt>
    <dgm:pt modelId="{AEFD8187-CFC8-9F4F-B5C5-35652C10D1D7}" type="pres">
      <dgm:prSet presAssocID="{65771078-6580-6345-8078-943653682C2E}" presName="middleNode" presStyleCnt="0"/>
      <dgm:spPr/>
    </dgm:pt>
    <dgm:pt modelId="{B813275E-8674-4141-9249-D6909C28C9AB}" type="pres">
      <dgm:prSet presAssocID="{65771078-6580-6345-8078-943653682C2E}" presName="padding" presStyleLbl="node1" presStyleIdx="0" presStyleCnt="5"/>
      <dgm:spPr/>
    </dgm:pt>
    <dgm:pt modelId="{EF2FEB9A-511F-EB47-82DF-54F4774EB18E}" type="pres">
      <dgm:prSet presAssocID="{65771078-6580-6345-8078-943653682C2E}" presName="shape" presStyleLbl="node1" presStyleIdx="1" presStyleCnt="5" custScaleX="179791" custScaleY="179790">
        <dgm:presLayoutVars>
          <dgm:bulletEnabled val="1"/>
        </dgm:presLayoutVars>
      </dgm:prSet>
      <dgm:spPr/>
    </dgm:pt>
    <dgm:pt modelId="{5184D210-088A-7A4E-8E30-6DD3A1D7648F}" type="pres">
      <dgm:prSet presAssocID="{88AA82DE-9E56-614C-BD99-5F4E2735D3ED}" presName="sibTrans" presStyleLbl="sibTrans2D1" presStyleIdx="1" presStyleCnt="4"/>
      <dgm:spPr/>
    </dgm:pt>
    <dgm:pt modelId="{9FD1D3DE-ECC4-014D-81DC-4170C4CB45E3}" type="pres">
      <dgm:prSet presAssocID="{A96C5A48-3784-BF48-99E9-12A104D36BAB}" presName="middleNode" presStyleCnt="0"/>
      <dgm:spPr/>
    </dgm:pt>
    <dgm:pt modelId="{B46C61A6-2148-0C43-9828-342F447752B8}" type="pres">
      <dgm:prSet presAssocID="{A96C5A48-3784-BF48-99E9-12A104D36BAB}" presName="padding" presStyleLbl="node1" presStyleIdx="1" presStyleCnt="5"/>
      <dgm:spPr/>
    </dgm:pt>
    <dgm:pt modelId="{A5FBC9CF-498E-3142-9E01-17D87305F19F}" type="pres">
      <dgm:prSet presAssocID="{A96C5A48-3784-BF48-99E9-12A104D36BAB}" presName="shape" presStyleLbl="node1" presStyleIdx="2" presStyleCnt="5" custScaleX="304057" custScaleY="304058">
        <dgm:presLayoutVars>
          <dgm:bulletEnabled val="1"/>
        </dgm:presLayoutVars>
      </dgm:prSet>
      <dgm:spPr/>
    </dgm:pt>
    <dgm:pt modelId="{70C22F78-44E0-EB44-92B5-801901E0B858}" type="pres">
      <dgm:prSet presAssocID="{5B037241-DAE4-A147-BB04-D393CB8BB3FE}" presName="sibTrans" presStyleLbl="sibTrans2D1" presStyleIdx="2" presStyleCnt="4"/>
      <dgm:spPr/>
    </dgm:pt>
    <dgm:pt modelId="{E3B152B9-1EBC-314B-99B3-1F05E13FB052}" type="pres">
      <dgm:prSet presAssocID="{C5D01120-9C9D-6A49-9009-09BBE835821E}" presName="middleNode" presStyleCnt="0"/>
      <dgm:spPr/>
    </dgm:pt>
    <dgm:pt modelId="{DEC91190-CC4B-6E48-8ED9-8DF0CC179C61}" type="pres">
      <dgm:prSet presAssocID="{C5D01120-9C9D-6A49-9009-09BBE835821E}" presName="padding" presStyleLbl="node1" presStyleIdx="2" presStyleCnt="5"/>
      <dgm:spPr/>
    </dgm:pt>
    <dgm:pt modelId="{57BC47C2-60FF-A842-B127-587009AD0E78}" type="pres">
      <dgm:prSet presAssocID="{C5D01120-9C9D-6A49-9009-09BBE835821E}" presName="shape" presStyleLbl="node1" presStyleIdx="3" presStyleCnt="5">
        <dgm:presLayoutVars>
          <dgm:bulletEnabled val="1"/>
        </dgm:presLayoutVars>
      </dgm:prSet>
      <dgm:spPr/>
    </dgm:pt>
    <dgm:pt modelId="{95E99B87-1D77-0442-A097-824C7C4D0A09}" type="pres">
      <dgm:prSet presAssocID="{43CFC464-2CCF-E944-B422-6813DFE8382C}" presName="sibTrans" presStyleLbl="sibTrans2D1" presStyleIdx="3" presStyleCnt="4"/>
      <dgm:spPr/>
    </dgm:pt>
    <dgm:pt modelId="{EC9AE7BF-FF1E-5A45-B514-B420E946B6B1}" type="pres">
      <dgm:prSet presAssocID="{EDA24154-7F16-4D49-89C0-C08A28012738}" presName="lastNode" presStyleLbl="node1" presStyleIdx="4" presStyleCnt="5" custScaleX="105037" custScaleY="105037">
        <dgm:presLayoutVars>
          <dgm:bulletEnabled val="1"/>
        </dgm:presLayoutVars>
      </dgm:prSet>
      <dgm:spPr/>
    </dgm:pt>
  </dgm:ptLst>
  <dgm:cxnLst>
    <dgm:cxn modelId="{E6892F0E-F005-654A-BE34-D51EEA2CDBED}" type="presOf" srcId="{A96C5A48-3784-BF48-99E9-12A104D36BAB}" destId="{A5FBC9CF-498E-3142-9E01-17D87305F19F}" srcOrd="0" destOrd="0" presId="urn:microsoft.com/office/officeart/2005/8/layout/bProcess2"/>
    <dgm:cxn modelId="{2A84C45E-A526-7A4D-BF3E-DA55C8CA05B4}" type="presOf" srcId="{739BF178-EAEE-2745-991A-38C4E3F453B3}" destId="{E5501C88-4D46-AC4D-92F5-3162499BDF21}" srcOrd="0" destOrd="0" presId="urn:microsoft.com/office/officeart/2005/8/layout/bProcess2"/>
    <dgm:cxn modelId="{EA9FA060-3529-1440-9032-F12D3D87BD52}" type="presOf" srcId="{9FFA45C2-4EC4-9B49-A78A-FDC519206405}" destId="{F08D7517-4933-4548-90AB-CBBF90BEEAD5}" srcOrd="0" destOrd="0" presId="urn:microsoft.com/office/officeart/2005/8/layout/bProcess2"/>
    <dgm:cxn modelId="{C860FC68-8849-BA49-B809-3F1B310556AC}" type="presOf" srcId="{65771078-6580-6345-8078-943653682C2E}" destId="{EF2FEB9A-511F-EB47-82DF-54F4774EB18E}" srcOrd="0" destOrd="0" presId="urn:microsoft.com/office/officeart/2005/8/layout/bProcess2"/>
    <dgm:cxn modelId="{8FA88C71-2871-3240-82EB-45E1F306D0FC}" srcId="{80FAB9AE-9DDA-CF4F-A975-E5CF807BA3B7}" destId="{65771078-6580-6345-8078-943653682C2E}" srcOrd="1" destOrd="0" parTransId="{7E41EE19-DA01-D749-BFC2-B89C37EF2F1C}" sibTransId="{88AA82DE-9E56-614C-BD99-5F4E2735D3ED}"/>
    <dgm:cxn modelId="{93101F7B-1DED-014E-857B-26501059C4F2}" type="presOf" srcId="{43CFC464-2CCF-E944-B422-6813DFE8382C}" destId="{95E99B87-1D77-0442-A097-824C7C4D0A09}" srcOrd="0" destOrd="0" presId="urn:microsoft.com/office/officeart/2005/8/layout/bProcess2"/>
    <dgm:cxn modelId="{7BDBBB7D-6611-0148-866D-AB66AE000079}" type="presOf" srcId="{5B037241-DAE4-A147-BB04-D393CB8BB3FE}" destId="{70C22F78-44E0-EB44-92B5-801901E0B858}" srcOrd="0" destOrd="0" presId="urn:microsoft.com/office/officeart/2005/8/layout/bProcess2"/>
    <dgm:cxn modelId="{5B5BEA82-E367-FD43-B116-9C2E28DEC3B4}" type="presOf" srcId="{EDA24154-7F16-4D49-89C0-C08A28012738}" destId="{EC9AE7BF-FF1E-5A45-B514-B420E946B6B1}" srcOrd="0" destOrd="0" presId="urn:microsoft.com/office/officeart/2005/8/layout/bProcess2"/>
    <dgm:cxn modelId="{D718C48E-6D46-E04A-A60D-21A8055D0910}" type="presOf" srcId="{80FAB9AE-9DDA-CF4F-A975-E5CF807BA3B7}" destId="{2BDF34DC-E595-8240-85B1-1190641E45EF}" srcOrd="0" destOrd="0" presId="urn:microsoft.com/office/officeart/2005/8/layout/bProcess2"/>
    <dgm:cxn modelId="{9A0B8799-9BAC-A648-BE80-DEB74C214E4A}" srcId="{80FAB9AE-9DDA-CF4F-A975-E5CF807BA3B7}" destId="{EDA24154-7F16-4D49-89C0-C08A28012738}" srcOrd="4" destOrd="0" parTransId="{4014E585-4403-D848-AAC2-0E575A819121}" sibTransId="{36295EE0-FF43-6841-9C04-CEDCE499BFDC}"/>
    <dgm:cxn modelId="{407A69B3-9839-AA44-9EA4-8B7768ACB7EB}" type="presOf" srcId="{88AA82DE-9E56-614C-BD99-5F4E2735D3ED}" destId="{5184D210-088A-7A4E-8E30-6DD3A1D7648F}" srcOrd="0" destOrd="0" presId="urn:microsoft.com/office/officeart/2005/8/layout/bProcess2"/>
    <dgm:cxn modelId="{CA35D8D0-97FD-1047-B482-FE11EEF55DE6}" srcId="{80FAB9AE-9DDA-CF4F-A975-E5CF807BA3B7}" destId="{9FFA45C2-4EC4-9B49-A78A-FDC519206405}" srcOrd="0" destOrd="0" parTransId="{7374AA94-8D92-5A40-A371-5C982B27D272}" sibTransId="{739BF178-EAEE-2745-991A-38C4E3F453B3}"/>
    <dgm:cxn modelId="{A10421DC-1672-7341-8080-A5275895A65B}" srcId="{80FAB9AE-9DDA-CF4F-A975-E5CF807BA3B7}" destId="{A96C5A48-3784-BF48-99E9-12A104D36BAB}" srcOrd="2" destOrd="0" parTransId="{986E40B9-38B9-DB44-9ABD-2D1E39CE25F2}" sibTransId="{5B037241-DAE4-A147-BB04-D393CB8BB3FE}"/>
    <dgm:cxn modelId="{796455DE-4284-AE4C-B4AB-049087F2057C}" type="presOf" srcId="{C5D01120-9C9D-6A49-9009-09BBE835821E}" destId="{57BC47C2-60FF-A842-B127-587009AD0E78}" srcOrd="0" destOrd="0" presId="urn:microsoft.com/office/officeart/2005/8/layout/bProcess2"/>
    <dgm:cxn modelId="{1C8998FD-030B-474D-9A6F-E1E2AC9482C1}" srcId="{80FAB9AE-9DDA-CF4F-A975-E5CF807BA3B7}" destId="{C5D01120-9C9D-6A49-9009-09BBE835821E}" srcOrd="3" destOrd="0" parTransId="{0F0DD817-BA30-FE4D-821E-9DF3B2F72C34}" sibTransId="{43CFC464-2CCF-E944-B422-6813DFE8382C}"/>
    <dgm:cxn modelId="{D2EAB569-F389-184F-AACB-7540A66F217A}" type="presParOf" srcId="{2BDF34DC-E595-8240-85B1-1190641E45EF}" destId="{F08D7517-4933-4548-90AB-CBBF90BEEAD5}" srcOrd="0" destOrd="0" presId="urn:microsoft.com/office/officeart/2005/8/layout/bProcess2"/>
    <dgm:cxn modelId="{E94A155F-C979-5745-958A-A9C76146A034}" type="presParOf" srcId="{2BDF34DC-E595-8240-85B1-1190641E45EF}" destId="{E5501C88-4D46-AC4D-92F5-3162499BDF21}" srcOrd="1" destOrd="0" presId="urn:microsoft.com/office/officeart/2005/8/layout/bProcess2"/>
    <dgm:cxn modelId="{719ED25A-3DC9-7E43-A026-0A9D01330BA3}" type="presParOf" srcId="{2BDF34DC-E595-8240-85B1-1190641E45EF}" destId="{AEFD8187-CFC8-9F4F-B5C5-35652C10D1D7}" srcOrd="2" destOrd="0" presId="urn:microsoft.com/office/officeart/2005/8/layout/bProcess2"/>
    <dgm:cxn modelId="{714EDFFA-D562-7743-A403-272A72453515}" type="presParOf" srcId="{AEFD8187-CFC8-9F4F-B5C5-35652C10D1D7}" destId="{B813275E-8674-4141-9249-D6909C28C9AB}" srcOrd="0" destOrd="0" presId="urn:microsoft.com/office/officeart/2005/8/layout/bProcess2"/>
    <dgm:cxn modelId="{B4BD0CCC-D421-AA47-BCF1-35ECE0A2ADFE}" type="presParOf" srcId="{AEFD8187-CFC8-9F4F-B5C5-35652C10D1D7}" destId="{EF2FEB9A-511F-EB47-82DF-54F4774EB18E}" srcOrd="1" destOrd="0" presId="urn:microsoft.com/office/officeart/2005/8/layout/bProcess2"/>
    <dgm:cxn modelId="{B0608233-FD04-554D-9DD4-A682B72DC908}" type="presParOf" srcId="{2BDF34DC-E595-8240-85B1-1190641E45EF}" destId="{5184D210-088A-7A4E-8E30-6DD3A1D7648F}" srcOrd="3" destOrd="0" presId="urn:microsoft.com/office/officeart/2005/8/layout/bProcess2"/>
    <dgm:cxn modelId="{D2CF148C-5A87-D940-A1C2-5A64AE5A2A25}" type="presParOf" srcId="{2BDF34DC-E595-8240-85B1-1190641E45EF}" destId="{9FD1D3DE-ECC4-014D-81DC-4170C4CB45E3}" srcOrd="4" destOrd="0" presId="urn:microsoft.com/office/officeart/2005/8/layout/bProcess2"/>
    <dgm:cxn modelId="{49532864-1AAD-7448-9C74-2D1A17D9EBFC}" type="presParOf" srcId="{9FD1D3DE-ECC4-014D-81DC-4170C4CB45E3}" destId="{B46C61A6-2148-0C43-9828-342F447752B8}" srcOrd="0" destOrd="0" presId="urn:microsoft.com/office/officeart/2005/8/layout/bProcess2"/>
    <dgm:cxn modelId="{BFBF2549-75D6-844F-A424-CBEC73D32751}" type="presParOf" srcId="{9FD1D3DE-ECC4-014D-81DC-4170C4CB45E3}" destId="{A5FBC9CF-498E-3142-9E01-17D87305F19F}" srcOrd="1" destOrd="0" presId="urn:microsoft.com/office/officeart/2005/8/layout/bProcess2"/>
    <dgm:cxn modelId="{879A330B-BF1B-8B4B-84B5-E02319AE3063}" type="presParOf" srcId="{2BDF34DC-E595-8240-85B1-1190641E45EF}" destId="{70C22F78-44E0-EB44-92B5-801901E0B858}" srcOrd="5" destOrd="0" presId="urn:microsoft.com/office/officeart/2005/8/layout/bProcess2"/>
    <dgm:cxn modelId="{49897AA9-4FA6-294F-B880-98ED4DBCCAB8}" type="presParOf" srcId="{2BDF34DC-E595-8240-85B1-1190641E45EF}" destId="{E3B152B9-1EBC-314B-99B3-1F05E13FB052}" srcOrd="6" destOrd="0" presId="urn:microsoft.com/office/officeart/2005/8/layout/bProcess2"/>
    <dgm:cxn modelId="{D3C8797B-E2F1-D143-9AE6-B2E1B3DF8F04}" type="presParOf" srcId="{E3B152B9-1EBC-314B-99B3-1F05E13FB052}" destId="{DEC91190-CC4B-6E48-8ED9-8DF0CC179C61}" srcOrd="0" destOrd="0" presId="urn:microsoft.com/office/officeart/2005/8/layout/bProcess2"/>
    <dgm:cxn modelId="{46628EF9-6BC4-B844-AC4A-D4E9CC101B52}" type="presParOf" srcId="{E3B152B9-1EBC-314B-99B3-1F05E13FB052}" destId="{57BC47C2-60FF-A842-B127-587009AD0E78}" srcOrd="1" destOrd="0" presId="urn:microsoft.com/office/officeart/2005/8/layout/bProcess2"/>
    <dgm:cxn modelId="{0247EE25-0685-6E42-A7E8-EE4FAEC5BBEC}" type="presParOf" srcId="{2BDF34DC-E595-8240-85B1-1190641E45EF}" destId="{95E99B87-1D77-0442-A097-824C7C4D0A09}" srcOrd="7" destOrd="0" presId="urn:microsoft.com/office/officeart/2005/8/layout/bProcess2"/>
    <dgm:cxn modelId="{3152A9A1-4C05-4742-AFA3-E263DDAED431}" type="presParOf" srcId="{2BDF34DC-E595-8240-85B1-1190641E45EF}" destId="{EC9AE7BF-FF1E-5A45-B514-B420E946B6B1}" srcOrd="8" destOrd="0" presId="urn:microsoft.com/office/officeart/2005/8/layout/bProcess2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FAB9AE-9DDA-CF4F-A975-E5CF807BA3B7}" type="doc">
      <dgm:prSet loTypeId="urn:microsoft.com/office/officeart/2005/8/layout/b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FFA45C2-4EC4-9B49-A78A-FDC519206405}">
      <dgm:prSet phldrT="[Text]" custT="1"/>
      <dgm:spPr>
        <a:solidFill>
          <a:srgbClr val="E12B31"/>
        </a:solidFill>
      </dgm:spPr>
      <dgm:t>
        <a:bodyPr/>
        <a:lstStyle/>
        <a:p>
          <a:r>
            <a:rPr lang="sv-SE" sz="1050" b="1" dirty="0">
              <a:solidFill>
                <a:srgbClr val="404040"/>
              </a:solidFill>
              <a:latin typeface="Cambria"/>
              <a:cs typeface="Cambria"/>
            </a:rPr>
            <a:t>GENOMFÖRA</a:t>
          </a:r>
        </a:p>
      </dgm:t>
    </dgm:pt>
    <dgm:pt modelId="{7374AA94-8D92-5A40-A371-5C982B27D272}" type="parTrans" cxnId="{CA35D8D0-97FD-1047-B482-FE11EEF55DE6}">
      <dgm:prSet/>
      <dgm:spPr/>
      <dgm:t>
        <a:bodyPr/>
        <a:lstStyle/>
        <a:p>
          <a:endParaRPr lang="sv-SE" sz="2000"/>
        </a:p>
      </dgm:t>
    </dgm:pt>
    <dgm:pt modelId="{739BF178-EAEE-2745-991A-38C4E3F453B3}" type="sibTrans" cxnId="{CA35D8D0-97FD-1047-B482-FE11EEF55DE6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EDA24154-7F16-4D49-89C0-C08A28012738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AVSLUTA</a:t>
          </a:r>
        </a:p>
      </dgm:t>
    </dgm:pt>
    <dgm:pt modelId="{36295EE0-FF43-6841-9C04-CEDCE499BFDC}" type="sibTrans" cxnId="{9A0B8799-9BAC-A648-BE80-DEB74C214E4A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sv-SE" sz="1050"/>
        </a:p>
      </dgm:t>
    </dgm:pt>
    <dgm:pt modelId="{4014E585-4403-D848-AAC2-0E575A819121}" type="parTrans" cxnId="{9A0B8799-9BAC-A648-BE80-DEB74C214E4A}">
      <dgm:prSet/>
      <dgm:spPr/>
      <dgm:t>
        <a:bodyPr/>
        <a:lstStyle/>
        <a:p>
          <a:endParaRPr lang="sv-SE" sz="2000"/>
        </a:p>
      </dgm:t>
    </dgm:pt>
    <dgm:pt modelId="{C5D01120-9C9D-6A49-9009-09BBE835821E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GENOM-FÖRA</a:t>
          </a:r>
        </a:p>
      </dgm:t>
    </dgm:pt>
    <dgm:pt modelId="{43CFC464-2CCF-E944-B422-6813DFE8382C}" type="sibTrans" cxnId="{1C8998FD-030B-474D-9A6F-E1E2AC9482C1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0F0DD817-BA30-FE4D-821E-9DF3B2F72C34}" type="parTrans" cxnId="{1C8998FD-030B-474D-9A6F-E1E2AC9482C1}">
      <dgm:prSet/>
      <dgm:spPr/>
      <dgm:t>
        <a:bodyPr/>
        <a:lstStyle/>
        <a:p>
          <a:endParaRPr lang="sv-SE" sz="2000"/>
        </a:p>
      </dgm:t>
    </dgm:pt>
    <dgm:pt modelId="{A96C5A48-3784-BF48-99E9-12A104D36BAB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PLANERA</a:t>
          </a:r>
        </a:p>
      </dgm:t>
    </dgm:pt>
    <dgm:pt modelId="{5B037241-DAE4-A147-BB04-D393CB8BB3FE}" type="sibTrans" cxnId="{A10421DC-1672-7341-8080-A5275895A65B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986E40B9-38B9-DB44-9ABD-2D1E39CE25F2}" type="parTrans" cxnId="{A10421DC-1672-7341-8080-A5275895A65B}">
      <dgm:prSet/>
      <dgm:spPr/>
      <dgm:t>
        <a:bodyPr/>
        <a:lstStyle/>
        <a:p>
          <a:endParaRPr lang="sv-SE" sz="2000"/>
        </a:p>
      </dgm:t>
    </dgm:pt>
    <dgm:pt modelId="{65771078-6580-6345-8078-943653682C2E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FÖRBEREDA</a:t>
          </a:r>
        </a:p>
      </dgm:t>
    </dgm:pt>
    <dgm:pt modelId="{88AA82DE-9E56-614C-BD99-5F4E2735D3ED}" type="sibTrans" cxnId="{8FA88C71-2871-3240-82EB-45E1F306D0FC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7E41EE19-DA01-D749-BFC2-B89C37EF2F1C}" type="parTrans" cxnId="{8FA88C71-2871-3240-82EB-45E1F306D0FC}">
      <dgm:prSet/>
      <dgm:spPr/>
      <dgm:t>
        <a:bodyPr/>
        <a:lstStyle/>
        <a:p>
          <a:endParaRPr lang="sv-SE" sz="2000"/>
        </a:p>
      </dgm:t>
    </dgm:pt>
    <dgm:pt modelId="{2BDF34DC-E595-8240-85B1-1190641E45EF}" type="pres">
      <dgm:prSet presAssocID="{80FAB9AE-9DDA-CF4F-A975-E5CF807BA3B7}" presName="diagram" presStyleCnt="0">
        <dgm:presLayoutVars>
          <dgm:dir/>
          <dgm:resizeHandles/>
        </dgm:presLayoutVars>
      </dgm:prSet>
      <dgm:spPr/>
    </dgm:pt>
    <dgm:pt modelId="{F08D7517-4933-4548-90AB-CBBF90BEEAD5}" type="pres">
      <dgm:prSet presAssocID="{9FFA45C2-4EC4-9B49-A78A-FDC519206405}" presName="firstNode" presStyleLbl="node1" presStyleIdx="0" presStyleCnt="5" custScaleX="64082" custScaleY="64082">
        <dgm:presLayoutVars>
          <dgm:bulletEnabled val="1"/>
        </dgm:presLayoutVars>
      </dgm:prSet>
      <dgm:spPr/>
    </dgm:pt>
    <dgm:pt modelId="{E5501C88-4D46-AC4D-92F5-3162499BDF21}" type="pres">
      <dgm:prSet presAssocID="{739BF178-EAEE-2745-991A-38C4E3F453B3}" presName="sibTrans" presStyleLbl="sibTrans2D1" presStyleIdx="0" presStyleCnt="4"/>
      <dgm:spPr/>
    </dgm:pt>
    <dgm:pt modelId="{AEFD8187-CFC8-9F4F-B5C5-35652C10D1D7}" type="pres">
      <dgm:prSet presAssocID="{65771078-6580-6345-8078-943653682C2E}" presName="middleNode" presStyleCnt="0"/>
      <dgm:spPr/>
    </dgm:pt>
    <dgm:pt modelId="{B813275E-8674-4141-9249-D6909C28C9AB}" type="pres">
      <dgm:prSet presAssocID="{65771078-6580-6345-8078-943653682C2E}" presName="padding" presStyleLbl="node1" presStyleIdx="0" presStyleCnt="5"/>
      <dgm:spPr/>
    </dgm:pt>
    <dgm:pt modelId="{EF2FEB9A-511F-EB47-82DF-54F4774EB18E}" type="pres">
      <dgm:prSet presAssocID="{65771078-6580-6345-8078-943653682C2E}" presName="shape" presStyleLbl="node1" presStyleIdx="1" presStyleCnt="5" custScaleX="179791" custScaleY="179790">
        <dgm:presLayoutVars>
          <dgm:bulletEnabled val="1"/>
        </dgm:presLayoutVars>
      </dgm:prSet>
      <dgm:spPr/>
    </dgm:pt>
    <dgm:pt modelId="{5184D210-088A-7A4E-8E30-6DD3A1D7648F}" type="pres">
      <dgm:prSet presAssocID="{88AA82DE-9E56-614C-BD99-5F4E2735D3ED}" presName="sibTrans" presStyleLbl="sibTrans2D1" presStyleIdx="1" presStyleCnt="4"/>
      <dgm:spPr/>
    </dgm:pt>
    <dgm:pt modelId="{9FD1D3DE-ECC4-014D-81DC-4170C4CB45E3}" type="pres">
      <dgm:prSet presAssocID="{A96C5A48-3784-BF48-99E9-12A104D36BAB}" presName="middleNode" presStyleCnt="0"/>
      <dgm:spPr/>
    </dgm:pt>
    <dgm:pt modelId="{B46C61A6-2148-0C43-9828-342F447752B8}" type="pres">
      <dgm:prSet presAssocID="{A96C5A48-3784-BF48-99E9-12A104D36BAB}" presName="padding" presStyleLbl="node1" presStyleIdx="1" presStyleCnt="5"/>
      <dgm:spPr/>
    </dgm:pt>
    <dgm:pt modelId="{A5FBC9CF-498E-3142-9E01-17D87305F19F}" type="pres">
      <dgm:prSet presAssocID="{A96C5A48-3784-BF48-99E9-12A104D36BAB}" presName="shape" presStyleLbl="node1" presStyleIdx="2" presStyleCnt="5" custScaleX="304057" custScaleY="304058">
        <dgm:presLayoutVars>
          <dgm:bulletEnabled val="1"/>
        </dgm:presLayoutVars>
      </dgm:prSet>
      <dgm:spPr/>
    </dgm:pt>
    <dgm:pt modelId="{70C22F78-44E0-EB44-92B5-801901E0B858}" type="pres">
      <dgm:prSet presAssocID="{5B037241-DAE4-A147-BB04-D393CB8BB3FE}" presName="sibTrans" presStyleLbl="sibTrans2D1" presStyleIdx="2" presStyleCnt="4"/>
      <dgm:spPr/>
    </dgm:pt>
    <dgm:pt modelId="{E3B152B9-1EBC-314B-99B3-1F05E13FB052}" type="pres">
      <dgm:prSet presAssocID="{C5D01120-9C9D-6A49-9009-09BBE835821E}" presName="middleNode" presStyleCnt="0"/>
      <dgm:spPr/>
    </dgm:pt>
    <dgm:pt modelId="{DEC91190-CC4B-6E48-8ED9-8DF0CC179C61}" type="pres">
      <dgm:prSet presAssocID="{C5D01120-9C9D-6A49-9009-09BBE835821E}" presName="padding" presStyleLbl="node1" presStyleIdx="2" presStyleCnt="5"/>
      <dgm:spPr/>
    </dgm:pt>
    <dgm:pt modelId="{57BC47C2-60FF-A842-B127-587009AD0E78}" type="pres">
      <dgm:prSet presAssocID="{C5D01120-9C9D-6A49-9009-09BBE835821E}" presName="shape" presStyleLbl="node1" presStyleIdx="3" presStyleCnt="5">
        <dgm:presLayoutVars>
          <dgm:bulletEnabled val="1"/>
        </dgm:presLayoutVars>
      </dgm:prSet>
      <dgm:spPr/>
    </dgm:pt>
    <dgm:pt modelId="{95E99B87-1D77-0442-A097-824C7C4D0A09}" type="pres">
      <dgm:prSet presAssocID="{43CFC464-2CCF-E944-B422-6813DFE8382C}" presName="sibTrans" presStyleLbl="sibTrans2D1" presStyleIdx="3" presStyleCnt="4"/>
      <dgm:spPr/>
    </dgm:pt>
    <dgm:pt modelId="{EC9AE7BF-FF1E-5A45-B514-B420E946B6B1}" type="pres">
      <dgm:prSet presAssocID="{EDA24154-7F16-4D49-89C0-C08A28012738}" presName="lastNode" presStyleLbl="node1" presStyleIdx="4" presStyleCnt="5" custScaleX="105037" custScaleY="105037">
        <dgm:presLayoutVars>
          <dgm:bulletEnabled val="1"/>
        </dgm:presLayoutVars>
      </dgm:prSet>
      <dgm:spPr/>
    </dgm:pt>
  </dgm:ptLst>
  <dgm:cxnLst>
    <dgm:cxn modelId="{FB0C1009-FE42-AA4D-830B-9514E0ABFB0B}" type="presOf" srcId="{C5D01120-9C9D-6A49-9009-09BBE835821E}" destId="{57BC47C2-60FF-A842-B127-587009AD0E78}" srcOrd="0" destOrd="0" presId="urn:microsoft.com/office/officeart/2005/8/layout/bProcess2"/>
    <dgm:cxn modelId="{CB34091A-AB8A-1D4D-A3DD-986E8FE71896}" type="presOf" srcId="{9FFA45C2-4EC4-9B49-A78A-FDC519206405}" destId="{F08D7517-4933-4548-90AB-CBBF90BEEAD5}" srcOrd="0" destOrd="0" presId="urn:microsoft.com/office/officeart/2005/8/layout/bProcess2"/>
    <dgm:cxn modelId="{3873064C-933A-074E-B778-390E8B64A911}" type="presOf" srcId="{5B037241-DAE4-A147-BB04-D393CB8BB3FE}" destId="{70C22F78-44E0-EB44-92B5-801901E0B858}" srcOrd="0" destOrd="0" presId="urn:microsoft.com/office/officeart/2005/8/layout/bProcess2"/>
    <dgm:cxn modelId="{FDFE9F55-26CB-2343-B1EB-8E2D204956CA}" type="presOf" srcId="{739BF178-EAEE-2745-991A-38C4E3F453B3}" destId="{E5501C88-4D46-AC4D-92F5-3162499BDF21}" srcOrd="0" destOrd="0" presId="urn:microsoft.com/office/officeart/2005/8/layout/bProcess2"/>
    <dgm:cxn modelId="{8FA88C71-2871-3240-82EB-45E1F306D0FC}" srcId="{80FAB9AE-9DDA-CF4F-A975-E5CF807BA3B7}" destId="{65771078-6580-6345-8078-943653682C2E}" srcOrd="1" destOrd="0" parTransId="{7E41EE19-DA01-D749-BFC2-B89C37EF2F1C}" sibTransId="{88AA82DE-9E56-614C-BD99-5F4E2735D3ED}"/>
    <dgm:cxn modelId="{9A0B8799-9BAC-A648-BE80-DEB74C214E4A}" srcId="{80FAB9AE-9DDA-CF4F-A975-E5CF807BA3B7}" destId="{EDA24154-7F16-4D49-89C0-C08A28012738}" srcOrd="4" destOrd="0" parTransId="{4014E585-4403-D848-AAC2-0E575A819121}" sibTransId="{36295EE0-FF43-6841-9C04-CEDCE499BFDC}"/>
    <dgm:cxn modelId="{8AF0479C-6FBD-7E4B-A8A7-BF2103B83EF9}" type="presOf" srcId="{80FAB9AE-9DDA-CF4F-A975-E5CF807BA3B7}" destId="{2BDF34DC-E595-8240-85B1-1190641E45EF}" srcOrd="0" destOrd="0" presId="urn:microsoft.com/office/officeart/2005/8/layout/bProcess2"/>
    <dgm:cxn modelId="{247EC7AF-011B-CB4C-A66A-22D88DC89164}" type="presOf" srcId="{A96C5A48-3784-BF48-99E9-12A104D36BAB}" destId="{A5FBC9CF-498E-3142-9E01-17D87305F19F}" srcOrd="0" destOrd="0" presId="urn:microsoft.com/office/officeart/2005/8/layout/bProcess2"/>
    <dgm:cxn modelId="{86E913B9-C6DA-E041-B5DA-CD0DBD3F0543}" type="presOf" srcId="{65771078-6580-6345-8078-943653682C2E}" destId="{EF2FEB9A-511F-EB47-82DF-54F4774EB18E}" srcOrd="0" destOrd="0" presId="urn:microsoft.com/office/officeart/2005/8/layout/bProcess2"/>
    <dgm:cxn modelId="{CA35D8D0-97FD-1047-B482-FE11EEF55DE6}" srcId="{80FAB9AE-9DDA-CF4F-A975-E5CF807BA3B7}" destId="{9FFA45C2-4EC4-9B49-A78A-FDC519206405}" srcOrd="0" destOrd="0" parTransId="{7374AA94-8D92-5A40-A371-5C982B27D272}" sibTransId="{739BF178-EAEE-2745-991A-38C4E3F453B3}"/>
    <dgm:cxn modelId="{A10421DC-1672-7341-8080-A5275895A65B}" srcId="{80FAB9AE-9DDA-CF4F-A975-E5CF807BA3B7}" destId="{A96C5A48-3784-BF48-99E9-12A104D36BAB}" srcOrd="2" destOrd="0" parTransId="{986E40B9-38B9-DB44-9ABD-2D1E39CE25F2}" sibTransId="{5B037241-DAE4-A147-BB04-D393CB8BB3FE}"/>
    <dgm:cxn modelId="{3A4DDAE6-C03E-C644-846B-AE68E7F8B916}" type="presOf" srcId="{43CFC464-2CCF-E944-B422-6813DFE8382C}" destId="{95E99B87-1D77-0442-A097-824C7C4D0A09}" srcOrd="0" destOrd="0" presId="urn:microsoft.com/office/officeart/2005/8/layout/bProcess2"/>
    <dgm:cxn modelId="{8E2730F6-2F40-234B-AD36-B0E0DBDA5101}" type="presOf" srcId="{88AA82DE-9E56-614C-BD99-5F4E2735D3ED}" destId="{5184D210-088A-7A4E-8E30-6DD3A1D7648F}" srcOrd="0" destOrd="0" presId="urn:microsoft.com/office/officeart/2005/8/layout/bProcess2"/>
    <dgm:cxn modelId="{09E9B9FC-7E61-AD4F-ADBF-1A21B7ACC750}" type="presOf" srcId="{EDA24154-7F16-4D49-89C0-C08A28012738}" destId="{EC9AE7BF-FF1E-5A45-B514-B420E946B6B1}" srcOrd="0" destOrd="0" presId="urn:microsoft.com/office/officeart/2005/8/layout/bProcess2"/>
    <dgm:cxn modelId="{1C8998FD-030B-474D-9A6F-E1E2AC9482C1}" srcId="{80FAB9AE-9DDA-CF4F-A975-E5CF807BA3B7}" destId="{C5D01120-9C9D-6A49-9009-09BBE835821E}" srcOrd="3" destOrd="0" parTransId="{0F0DD817-BA30-FE4D-821E-9DF3B2F72C34}" sibTransId="{43CFC464-2CCF-E944-B422-6813DFE8382C}"/>
    <dgm:cxn modelId="{5221F7F5-FFEE-CA4C-943D-9D8B4EF91D4F}" type="presParOf" srcId="{2BDF34DC-E595-8240-85B1-1190641E45EF}" destId="{F08D7517-4933-4548-90AB-CBBF90BEEAD5}" srcOrd="0" destOrd="0" presId="urn:microsoft.com/office/officeart/2005/8/layout/bProcess2"/>
    <dgm:cxn modelId="{26230D3F-127B-0A44-A02F-70E156EBDC4A}" type="presParOf" srcId="{2BDF34DC-E595-8240-85B1-1190641E45EF}" destId="{E5501C88-4D46-AC4D-92F5-3162499BDF21}" srcOrd="1" destOrd="0" presId="urn:microsoft.com/office/officeart/2005/8/layout/bProcess2"/>
    <dgm:cxn modelId="{45E52B94-DA75-374C-A28D-3CC4BC53FF0C}" type="presParOf" srcId="{2BDF34DC-E595-8240-85B1-1190641E45EF}" destId="{AEFD8187-CFC8-9F4F-B5C5-35652C10D1D7}" srcOrd="2" destOrd="0" presId="urn:microsoft.com/office/officeart/2005/8/layout/bProcess2"/>
    <dgm:cxn modelId="{15074529-C036-614B-8786-EE65D6E98825}" type="presParOf" srcId="{AEFD8187-CFC8-9F4F-B5C5-35652C10D1D7}" destId="{B813275E-8674-4141-9249-D6909C28C9AB}" srcOrd="0" destOrd="0" presId="urn:microsoft.com/office/officeart/2005/8/layout/bProcess2"/>
    <dgm:cxn modelId="{9BA703CD-D315-D84D-AC02-03444B624A82}" type="presParOf" srcId="{AEFD8187-CFC8-9F4F-B5C5-35652C10D1D7}" destId="{EF2FEB9A-511F-EB47-82DF-54F4774EB18E}" srcOrd="1" destOrd="0" presId="urn:microsoft.com/office/officeart/2005/8/layout/bProcess2"/>
    <dgm:cxn modelId="{52B642E8-30CF-174F-8FBF-C6D1A108AC4F}" type="presParOf" srcId="{2BDF34DC-E595-8240-85B1-1190641E45EF}" destId="{5184D210-088A-7A4E-8E30-6DD3A1D7648F}" srcOrd="3" destOrd="0" presId="urn:microsoft.com/office/officeart/2005/8/layout/bProcess2"/>
    <dgm:cxn modelId="{EE40453C-4869-5F47-99DA-E0ACCBB3E90E}" type="presParOf" srcId="{2BDF34DC-E595-8240-85B1-1190641E45EF}" destId="{9FD1D3DE-ECC4-014D-81DC-4170C4CB45E3}" srcOrd="4" destOrd="0" presId="urn:microsoft.com/office/officeart/2005/8/layout/bProcess2"/>
    <dgm:cxn modelId="{0C1D8132-8C97-FB4F-92C8-DD36E1854628}" type="presParOf" srcId="{9FD1D3DE-ECC4-014D-81DC-4170C4CB45E3}" destId="{B46C61A6-2148-0C43-9828-342F447752B8}" srcOrd="0" destOrd="0" presId="urn:microsoft.com/office/officeart/2005/8/layout/bProcess2"/>
    <dgm:cxn modelId="{7A6CE94D-50E1-4F44-9E39-4BE79CB4A4AC}" type="presParOf" srcId="{9FD1D3DE-ECC4-014D-81DC-4170C4CB45E3}" destId="{A5FBC9CF-498E-3142-9E01-17D87305F19F}" srcOrd="1" destOrd="0" presId="urn:microsoft.com/office/officeart/2005/8/layout/bProcess2"/>
    <dgm:cxn modelId="{AA56FA93-F0CF-6E49-9C8E-02FFCBC6D203}" type="presParOf" srcId="{2BDF34DC-E595-8240-85B1-1190641E45EF}" destId="{70C22F78-44E0-EB44-92B5-801901E0B858}" srcOrd="5" destOrd="0" presId="urn:microsoft.com/office/officeart/2005/8/layout/bProcess2"/>
    <dgm:cxn modelId="{94187BC8-DFAB-7C4C-B01D-2A534528DDD2}" type="presParOf" srcId="{2BDF34DC-E595-8240-85B1-1190641E45EF}" destId="{E3B152B9-1EBC-314B-99B3-1F05E13FB052}" srcOrd="6" destOrd="0" presId="urn:microsoft.com/office/officeart/2005/8/layout/bProcess2"/>
    <dgm:cxn modelId="{72ECC689-7321-834F-96B0-B653A3ABF1B8}" type="presParOf" srcId="{E3B152B9-1EBC-314B-99B3-1F05E13FB052}" destId="{DEC91190-CC4B-6E48-8ED9-8DF0CC179C61}" srcOrd="0" destOrd="0" presId="urn:microsoft.com/office/officeart/2005/8/layout/bProcess2"/>
    <dgm:cxn modelId="{4C13182D-A55A-0249-9ACD-3A9D39440F0D}" type="presParOf" srcId="{E3B152B9-1EBC-314B-99B3-1F05E13FB052}" destId="{57BC47C2-60FF-A842-B127-587009AD0E78}" srcOrd="1" destOrd="0" presId="urn:microsoft.com/office/officeart/2005/8/layout/bProcess2"/>
    <dgm:cxn modelId="{C6C9EAF0-9759-F941-B836-3220EA2EE97A}" type="presParOf" srcId="{2BDF34DC-E595-8240-85B1-1190641E45EF}" destId="{95E99B87-1D77-0442-A097-824C7C4D0A09}" srcOrd="7" destOrd="0" presId="urn:microsoft.com/office/officeart/2005/8/layout/bProcess2"/>
    <dgm:cxn modelId="{552F9B35-C037-554A-9105-8334DF16AF8F}" type="presParOf" srcId="{2BDF34DC-E595-8240-85B1-1190641E45EF}" destId="{EC9AE7BF-FF1E-5A45-B514-B420E946B6B1}" srcOrd="8" destOrd="0" presId="urn:microsoft.com/office/officeart/2005/8/layout/bProcess2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FAB9AE-9DDA-CF4F-A975-E5CF807BA3B7}" type="doc">
      <dgm:prSet loTypeId="urn:microsoft.com/office/officeart/2005/8/layout/b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FFA45C2-4EC4-9B49-A78A-FDC51920640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sv-SE" sz="1050" b="1" dirty="0">
              <a:solidFill>
                <a:srgbClr val="404040"/>
              </a:solidFill>
              <a:latin typeface="Cambria"/>
              <a:cs typeface="Cambria"/>
            </a:rPr>
            <a:t>AVSLUTA</a:t>
          </a:r>
        </a:p>
      </dgm:t>
    </dgm:pt>
    <dgm:pt modelId="{7374AA94-8D92-5A40-A371-5C982B27D272}" type="parTrans" cxnId="{CA35D8D0-97FD-1047-B482-FE11EEF55DE6}">
      <dgm:prSet/>
      <dgm:spPr/>
      <dgm:t>
        <a:bodyPr/>
        <a:lstStyle/>
        <a:p>
          <a:endParaRPr lang="sv-SE" sz="2000"/>
        </a:p>
      </dgm:t>
    </dgm:pt>
    <dgm:pt modelId="{739BF178-EAEE-2745-991A-38C4E3F453B3}" type="sibTrans" cxnId="{CA35D8D0-97FD-1047-B482-FE11EEF55DE6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EDA24154-7F16-4D49-89C0-C08A28012738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AVSLUTA</a:t>
          </a:r>
        </a:p>
      </dgm:t>
    </dgm:pt>
    <dgm:pt modelId="{36295EE0-FF43-6841-9C04-CEDCE499BFDC}" type="sibTrans" cxnId="{9A0B8799-9BAC-A648-BE80-DEB74C214E4A}">
      <dgm:prSet custT="1"/>
      <dgm:spPr>
        <a:solidFill>
          <a:schemeClr val="bg1">
            <a:lumMod val="50000"/>
          </a:schemeClr>
        </a:solidFill>
      </dgm:spPr>
      <dgm:t>
        <a:bodyPr/>
        <a:lstStyle/>
        <a:p>
          <a:endParaRPr lang="sv-SE" sz="1050"/>
        </a:p>
      </dgm:t>
    </dgm:pt>
    <dgm:pt modelId="{4014E585-4403-D848-AAC2-0E575A819121}" type="parTrans" cxnId="{9A0B8799-9BAC-A648-BE80-DEB74C214E4A}">
      <dgm:prSet/>
      <dgm:spPr/>
      <dgm:t>
        <a:bodyPr/>
        <a:lstStyle/>
        <a:p>
          <a:endParaRPr lang="sv-SE" sz="2000"/>
        </a:p>
      </dgm:t>
    </dgm:pt>
    <dgm:pt modelId="{C5D01120-9C9D-6A49-9009-09BBE835821E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GENOM-FÖRA</a:t>
          </a:r>
        </a:p>
      </dgm:t>
    </dgm:pt>
    <dgm:pt modelId="{43CFC464-2CCF-E944-B422-6813DFE8382C}" type="sibTrans" cxnId="{1C8998FD-030B-474D-9A6F-E1E2AC9482C1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0F0DD817-BA30-FE4D-821E-9DF3B2F72C34}" type="parTrans" cxnId="{1C8998FD-030B-474D-9A6F-E1E2AC9482C1}">
      <dgm:prSet/>
      <dgm:spPr/>
      <dgm:t>
        <a:bodyPr/>
        <a:lstStyle/>
        <a:p>
          <a:endParaRPr lang="sv-SE" sz="2000"/>
        </a:p>
      </dgm:t>
    </dgm:pt>
    <dgm:pt modelId="{A96C5A48-3784-BF48-99E9-12A104D36BAB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PLANERA</a:t>
          </a:r>
        </a:p>
      </dgm:t>
    </dgm:pt>
    <dgm:pt modelId="{5B037241-DAE4-A147-BB04-D393CB8BB3FE}" type="sibTrans" cxnId="{A10421DC-1672-7341-8080-A5275895A65B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986E40B9-38B9-DB44-9ABD-2D1E39CE25F2}" type="parTrans" cxnId="{A10421DC-1672-7341-8080-A5275895A65B}">
      <dgm:prSet/>
      <dgm:spPr/>
      <dgm:t>
        <a:bodyPr/>
        <a:lstStyle/>
        <a:p>
          <a:endParaRPr lang="sv-SE" sz="2000"/>
        </a:p>
      </dgm:t>
    </dgm:pt>
    <dgm:pt modelId="{65771078-6580-6345-8078-943653682C2E}">
      <dgm:prSet phldrT="[Text]" custT="1"/>
      <dgm:spPr>
        <a:solidFill>
          <a:schemeClr val="bg1"/>
        </a:solidFill>
        <a:effectLst/>
      </dgm:spPr>
      <dgm:t>
        <a:bodyPr/>
        <a:lstStyle/>
        <a:p>
          <a:r>
            <a:rPr lang="sv-SE" sz="1400" b="1" dirty="0">
              <a:solidFill>
                <a:schemeClr val="bg1"/>
              </a:solidFill>
              <a:latin typeface="Cambria"/>
              <a:cs typeface="Cambria"/>
            </a:rPr>
            <a:t>FÖRBEREDA</a:t>
          </a:r>
        </a:p>
      </dgm:t>
    </dgm:pt>
    <dgm:pt modelId="{88AA82DE-9E56-614C-BD99-5F4E2735D3ED}" type="sibTrans" cxnId="{8FA88C71-2871-3240-82EB-45E1F306D0FC}">
      <dgm:prSet custT="1"/>
      <dgm:spPr>
        <a:solidFill>
          <a:schemeClr val="bg1"/>
        </a:solidFill>
        <a:effectLst/>
      </dgm:spPr>
      <dgm:t>
        <a:bodyPr/>
        <a:lstStyle/>
        <a:p>
          <a:endParaRPr lang="sv-SE" sz="1050">
            <a:solidFill>
              <a:schemeClr val="bg1"/>
            </a:solidFill>
          </a:endParaRPr>
        </a:p>
      </dgm:t>
    </dgm:pt>
    <dgm:pt modelId="{7E41EE19-DA01-D749-BFC2-B89C37EF2F1C}" type="parTrans" cxnId="{8FA88C71-2871-3240-82EB-45E1F306D0FC}">
      <dgm:prSet/>
      <dgm:spPr/>
      <dgm:t>
        <a:bodyPr/>
        <a:lstStyle/>
        <a:p>
          <a:endParaRPr lang="sv-SE" sz="2000"/>
        </a:p>
      </dgm:t>
    </dgm:pt>
    <dgm:pt modelId="{2BDF34DC-E595-8240-85B1-1190641E45EF}" type="pres">
      <dgm:prSet presAssocID="{80FAB9AE-9DDA-CF4F-A975-E5CF807BA3B7}" presName="diagram" presStyleCnt="0">
        <dgm:presLayoutVars>
          <dgm:dir/>
          <dgm:resizeHandles/>
        </dgm:presLayoutVars>
      </dgm:prSet>
      <dgm:spPr/>
    </dgm:pt>
    <dgm:pt modelId="{F08D7517-4933-4548-90AB-CBBF90BEEAD5}" type="pres">
      <dgm:prSet presAssocID="{9FFA45C2-4EC4-9B49-A78A-FDC519206405}" presName="firstNode" presStyleLbl="node1" presStyleIdx="0" presStyleCnt="5" custScaleX="64082" custScaleY="64082">
        <dgm:presLayoutVars>
          <dgm:bulletEnabled val="1"/>
        </dgm:presLayoutVars>
      </dgm:prSet>
      <dgm:spPr/>
    </dgm:pt>
    <dgm:pt modelId="{E5501C88-4D46-AC4D-92F5-3162499BDF21}" type="pres">
      <dgm:prSet presAssocID="{739BF178-EAEE-2745-991A-38C4E3F453B3}" presName="sibTrans" presStyleLbl="sibTrans2D1" presStyleIdx="0" presStyleCnt="4"/>
      <dgm:spPr/>
    </dgm:pt>
    <dgm:pt modelId="{AEFD8187-CFC8-9F4F-B5C5-35652C10D1D7}" type="pres">
      <dgm:prSet presAssocID="{65771078-6580-6345-8078-943653682C2E}" presName="middleNode" presStyleCnt="0"/>
      <dgm:spPr/>
    </dgm:pt>
    <dgm:pt modelId="{B813275E-8674-4141-9249-D6909C28C9AB}" type="pres">
      <dgm:prSet presAssocID="{65771078-6580-6345-8078-943653682C2E}" presName="padding" presStyleLbl="node1" presStyleIdx="0" presStyleCnt="5"/>
      <dgm:spPr/>
    </dgm:pt>
    <dgm:pt modelId="{EF2FEB9A-511F-EB47-82DF-54F4774EB18E}" type="pres">
      <dgm:prSet presAssocID="{65771078-6580-6345-8078-943653682C2E}" presName="shape" presStyleLbl="node1" presStyleIdx="1" presStyleCnt="5" custScaleX="179791" custScaleY="179790">
        <dgm:presLayoutVars>
          <dgm:bulletEnabled val="1"/>
        </dgm:presLayoutVars>
      </dgm:prSet>
      <dgm:spPr/>
    </dgm:pt>
    <dgm:pt modelId="{5184D210-088A-7A4E-8E30-6DD3A1D7648F}" type="pres">
      <dgm:prSet presAssocID="{88AA82DE-9E56-614C-BD99-5F4E2735D3ED}" presName="sibTrans" presStyleLbl="sibTrans2D1" presStyleIdx="1" presStyleCnt="4"/>
      <dgm:spPr/>
    </dgm:pt>
    <dgm:pt modelId="{9FD1D3DE-ECC4-014D-81DC-4170C4CB45E3}" type="pres">
      <dgm:prSet presAssocID="{A96C5A48-3784-BF48-99E9-12A104D36BAB}" presName="middleNode" presStyleCnt="0"/>
      <dgm:spPr/>
    </dgm:pt>
    <dgm:pt modelId="{B46C61A6-2148-0C43-9828-342F447752B8}" type="pres">
      <dgm:prSet presAssocID="{A96C5A48-3784-BF48-99E9-12A104D36BAB}" presName="padding" presStyleLbl="node1" presStyleIdx="1" presStyleCnt="5"/>
      <dgm:spPr/>
    </dgm:pt>
    <dgm:pt modelId="{A5FBC9CF-498E-3142-9E01-17D87305F19F}" type="pres">
      <dgm:prSet presAssocID="{A96C5A48-3784-BF48-99E9-12A104D36BAB}" presName="shape" presStyleLbl="node1" presStyleIdx="2" presStyleCnt="5" custScaleX="304057" custScaleY="304058">
        <dgm:presLayoutVars>
          <dgm:bulletEnabled val="1"/>
        </dgm:presLayoutVars>
      </dgm:prSet>
      <dgm:spPr/>
    </dgm:pt>
    <dgm:pt modelId="{70C22F78-44E0-EB44-92B5-801901E0B858}" type="pres">
      <dgm:prSet presAssocID="{5B037241-DAE4-A147-BB04-D393CB8BB3FE}" presName="sibTrans" presStyleLbl="sibTrans2D1" presStyleIdx="2" presStyleCnt="4"/>
      <dgm:spPr/>
    </dgm:pt>
    <dgm:pt modelId="{E3B152B9-1EBC-314B-99B3-1F05E13FB052}" type="pres">
      <dgm:prSet presAssocID="{C5D01120-9C9D-6A49-9009-09BBE835821E}" presName="middleNode" presStyleCnt="0"/>
      <dgm:spPr/>
    </dgm:pt>
    <dgm:pt modelId="{DEC91190-CC4B-6E48-8ED9-8DF0CC179C61}" type="pres">
      <dgm:prSet presAssocID="{C5D01120-9C9D-6A49-9009-09BBE835821E}" presName="padding" presStyleLbl="node1" presStyleIdx="2" presStyleCnt="5"/>
      <dgm:spPr/>
    </dgm:pt>
    <dgm:pt modelId="{57BC47C2-60FF-A842-B127-587009AD0E78}" type="pres">
      <dgm:prSet presAssocID="{C5D01120-9C9D-6A49-9009-09BBE835821E}" presName="shape" presStyleLbl="node1" presStyleIdx="3" presStyleCnt="5">
        <dgm:presLayoutVars>
          <dgm:bulletEnabled val="1"/>
        </dgm:presLayoutVars>
      </dgm:prSet>
      <dgm:spPr/>
    </dgm:pt>
    <dgm:pt modelId="{95E99B87-1D77-0442-A097-824C7C4D0A09}" type="pres">
      <dgm:prSet presAssocID="{43CFC464-2CCF-E944-B422-6813DFE8382C}" presName="sibTrans" presStyleLbl="sibTrans2D1" presStyleIdx="3" presStyleCnt="4"/>
      <dgm:spPr/>
    </dgm:pt>
    <dgm:pt modelId="{EC9AE7BF-FF1E-5A45-B514-B420E946B6B1}" type="pres">
      <dgm:prSet presAssocID="{EDA24154-7F16-4D49-89C0-C08A28012738}" presName="lastNode" presStyleLbl="node1" presStyleIdx="4" presStyleCnt="5" custScaleX="105037" custScaleY="105037">
        <dgm:presLayoutVars>
          <dgm:bulletEnabled val="1"/>
        </dgm:presLayoutVars>
      </dgm:prSet>
      <dgm:spPr/>
    </dgm:pt>
  </dgm:ptLst>
  <dgm:cxnLst>
    <dgm:cxn modelId="{B682E921-30F1-D542-ABA4-AB654FD625EA}" type="presOf" srcId="{88AA82DE-9E56-614C-BD99-5F4E2735D3ED}" destId="{5184D210-088A-7A4E-8E30-6DD3A1D7648F}" srcOrd="0" destOrd="0" presId="urn:microsoft.com/office/officeart/2005/8/layout/bProcess2"/>
    <dgm:cxn modelId="{CBE2B92E-BE8B-1E4B-8D67-232A54E6AD30}" type="presOf" srcId="{65771078-6580-6345-8078-943653682C2E}" destId="{EF2FEB9A-511F-EB47-82DF-54F4774EB18E}" srcOrd="0" destOrd="0" presId="urn:microsoft.com/office/officeart/2005/8/layout/bProcess2"/>
    <dgm:cxn modelId="{94DC9333-264F-1048-AB70-1EC3D3353BD3}" type="presOf" srcId="{9FFA45C2-4EC4-9B49-A78A-FDC519206405}" destId="{F08D7517-4933-4548-90AB-CBBF90BEEAD5}" srcOrd="0" destOrd="0" presId="urn:microsoft.com/office/officeart/2005/8/layout/bProcess2"/>
    <dgm:cxn modelId="{5F080C4E-1B58-B744-A093-7FBC9B01EB29}" type="presOf" srcId="{EDA24154-7F16-4D49-89C0-C08A28012738}" destId="{EC9AE7BF-FF1E-5A45-B514-B420E946B6B1}" srcOrd="0" destOrd="0" presId="urn:microsoft.com/office/officeart/2005/8/layout/bProcess2"/>
    <dgm:cxn modelId="{8FA88C71-2871-3240-82EB-45E1F306D0FC}" srcId="{80FAB9AE-9DDA-CF4F-A975-E5CF807BA3B7}" destId="{65771078-6580-6345-8078-943653682C2E}" srcOrd="1" destOrd="0" parTransId="{7E41EE19-DA01-D749-BFC2-B89C37EF2F1C}" sibTransId="{88AA82DE-9E56-614C-BD99-5F4E2735D3ED}"/>
    <dgm:cxn modelId="{75CBFB81-4925-9A47-A327-982B8F938E4A}" type="presOf" srcId="{80FAB9AE-9DDA-CF4F-A975-E5CF807BA3B7}" destId="{2BDF34DC-E595-8240-85B1-1190641E45EF}" srcOrd="0" destOrd="0" presId="urn:microsoft.com/office/officeart/2005/8/layout/bProcess2"/>
    <dgm:cxn modelId="{9A0B8799-9BAC-A648-BE80-DEB74C214E4A}" srcId="{80FAB9AE-9DDA-CF4F-A975-E5CF807BA3B7}" destId="{EDA24154-7F16-4D49-89C0-C08A28012738}" srcOrd="4" destOrd="0" parTransId="{4014E585-4403-D848-AAC2-0E575A819121}" sibTransId="{36295EE0-FF43-6841-9C04-CEDCE499BFDC}"/>
    <dgm:cxn modelId="{5D3577A8-0C18-6F47-8E18-9374ABBD23A5}" type="presOf" srcId="{A96C5A48-3784-BF48-99E9-12A104D36BAB}" destId="{A5FBC9CF-498E-3142-9E01-17D87305F19F}" srcOrd="0" destOrd="0" presId="urn:microsoft.com/office/officeart/2005/8/layout/bProcess2"/>
    <dgm:cxn modelId="{A7E7A9BF-7430-EC4F-B612-872AC6A061E2}" type="presOf" srcId="{C5D01120-9C9D-6A49-9009-09BBE835821E}" destId="{57BC47C2-60FF-A842-B127-587009AD0E78}" srcOrd="0" destOrd="0" presId="urn:microsoft.com/office/officeart/2005/8/layout/bProcess2"/>
    <dgm:cxn modelId="{E7B828C1-1585-9148-B586-A8BB63A45A5A}" type="presOf" srcId="{43CFC464-2CCF-E944-B422-6813DFE8382C}" destId="{95E99B87-1D77-0442-A097-824C7C4D0A09}" srcOrd="0" destOrd="0" presId="urn:microsoft.com/office/officeart/2005/8/layout/bProcess2"/>
    <dgm:cxn modelId="{CA35D8D0-97FD-1047-B482-FE11EEF55DE6}" srcId="{80FAB9AE-9DDA-CF4F-A975-E5CF807BA3B7}" destId="{9FFA45C2-4EC4-9B49-A78A-FDC519206405}" srcOrd="0" destOrd="0" parTransId="{7374AA94-8D92-5A40-A371-5C982B27D272}" sibTransId="{739BF178-EAEE-2745-991A-38C4E3F453B3}"/>
    <dgm:cxn modelId="{A10421DC-1672-7341-8080-A5275895A65B}" srcId="{80FAB9AE-9DDA-CF4F-A975-E5CF807BA3B7}" destId="{A96C5A48-3784-BF48-99E9-12A104D36BAB}" srcOrd="2" destOrd="0" parTransId="{986E40B9-38B9-DB44-9ABD-2D1E39CE25F2}" sibTransId="{5B037241-DAE4-A147-BB04-D393CB8BB3FE}"/>
    <dgm:cxn modelId="{FE4227E7-298B-404A-8C8A-CF8F6C52B914}" type="presOf" srcId="{739BF178-EAEE-2745-991A-38C4E3F453B3}" destId="{E5501C88-4D46-AC4D-92F5-3162499BDF21}" srcOrd="0" destOrd="0" presId="urn:microsoft.com/office/officeart/2005/8/layout/bProcess2"/>
    <dgm:cxn modelId="{87274EF1-86C8-0340-8A83-1AFF300652BD}" type="presOf" srcId="{5B037241-DAE4-A147-BB04-D393CB8BB3FE}" destId="{70C22F78-44E0-EB44-92B5-801901E0B858}" srcOrd="0" destOrd="0" presId="urn:microsoft.com/office/officeart/2005/8/layout/bProcess2"/>
    <dgm:cxn modelId="{1C8998FD-030B-474D-9A6F-E1E2AC9482C1}" srcId="{80FAB9AE-9DDA-CF4F-A975-E5CF807BA3B7}" destId="{C5D01120-9C9D-6A49-9009-09BBE835821E}" srcOrd="3" destOrd="0" parTransId="{0F0DD817-BA30-FE4D-821E-9DF3B2F72C34}" sibTransId="{43CFC464-2CCF-E944-B422-6813DFE8382C}"/>
    <dgm:cxn modelId="{4D2C73FA-0E12-B245-B605-76455500033E}" type="presParOf" srcId="{2BDF34DC-E595-8240-85B1-1190641E45EF}" destId="{F08D7517-4933-4548-90AB-CBBF90BEEAD5}" srcOrd="0" destOrd="0" presId="urn:microsoft.com/office/officeart/2005/8/layout/bProcess2"/>
    <dgm:cxn modelId="{AA5842FF-7C89-EC4F-9576-56B13554A6D2}" type="presParOf" srcId="{2BDF34DC-E595-8240-85B1-1190641E45EF}" destId="{E5501C88-4D46-AC4D-92F5-3162499BDF21}" srcOrd="1" destOrd="0" presId="urn:microsoft.com/office/officeart/2005/8/layout/bProcess2"/>
    <dgm:cxn modelId="{FB7D2355-2C71-6942-ABFF-91FFE842648D}" type="presParOf" srcId="{2BDF34DC-E595-8240-85B1-1190641E45EF}" destId="{AEFD8187-CFC8-9F4F-B5C5-35652C10D1D7}" srcOrd="2" destOrd="0" presId="urn:microsoft.com/office/officeart/2005/8/layout/bProcess2"/>
    <dgm:cxn modelId="{C8F2F8B2-FD32-3D44-BC81-9224634DBB39}" type="presParOf" srcId="{AEFD8187-CFC8-9F4F-B5C5-35652C10D1D7}" destId="{B813275E-8674-4141-9249-D6909C28C9AB}" srcOrd="0" destOrd="0" presId="urn:microsoft.com/office/officeart/2005/8/layout/bProcess2"/>
    <dgm:cxn modelId="{3D2CB649-90ED-654E-B3CF-B01338C77297}" type="presParOf" srcId="{AEFD8187-CFC8-9F4F-B5C5-35652C10D1D7}" destId="{EF2FEB9A-511F-EB47-82DF-54F4774EB18E}" srcOrd="1" destOrd="0" presId="urn:microsoft.com/office/officeart/2005/8/layout/bProcess2"/>
    <dgm:cxn modelId="{9B6DF93E-1B77-704B-9868-335E29C29BFF}" type="presParOf" srcId="{2BDF34DC-E595-8240-85B1-1190641E45EF}" destId="{5184D210-088A-7A4E-8E30-6DD3A1D7648F}" srcOrd="3" destOrd="0" presId="urn:microsoft.com/office/officeart/2005/8/layout/bProcess2"/>
    <dgm:cxn modelId="{46F8FE0A-0BC1-9A48-947C-D15C54C0DDCA}" type="presParOf" srcId="{2BDF34DC-E595-8240-85B1-1190641E45EF}" destId="{9FD1D3DE-ECC4-014D-81DC-4170C4CB45E3}" srcOrd="4" destOrd="0" presId="urn:microsoft.com/office/officeart/2005/8/layout/bProcess2"/>
    <dgm:cxn modelId="{3700D391-8803-1940-A423-7E4E88F5C27B}" type="presParOf" srcId="{9FD1D3DE-ECC4-014D-81DC-4170C4CB45E3}" destId="{B46C61A6-2148-0C43-9828-342F447752B8}" srcOrd="0" destOrd="0" presId="urn:microsoft.com/office/officeart/2005/8/layout/bProcess2"/>
    <dgm:cxn modelId="{47E940BC-B205-5D41-85F0-E3A930C4A53E}" type="presParOf" srcId="{9FD1D3DE-ECC4-014D-81DC-4170C4CB45E3}" destId="{A5FBC9CF-498E-3142-9E01-17D87305F19F}" srcOrd="1" destOrd="0" presId="urn:microsoft.com/office/officeart/2005/8/layout/bProcess2"/>
    <dgm:cxn modelId="{2DC0E097-8387-234F-A405-71FC87674F2F}" type="presParOf" srcId="{2BDF34DC-E595-8240-85B1-1190641E45EF}" destId="{70C22F78-44E0-EB44-92B5-801901E0B858}" srcOrd="5" destOrd="0" presId="urn:microsoft.com/office/officeart/2005/8/layout/bProcess2"/>
    <dgm:cxn modelId="{2BCE7D9A-A306-D343-9B7B-C4074E1B3DA4}" type="presParOf" srcId="{2BDF34DC-E595-8240-85B1-1190641E45EF}" destId="{E3B152B9-1EBC-314B-99B3-1F05E13FB052}" srcOrd="6" destOrd="0" presId="urn:microsoft.com/office/officeart/2005/8/layout/bProcess2"/>
    <dgm:cxn modelId="{E442B3B8-1113-AC4B-B695-048A08365D70}" type="presParOf" srcId="{E3B152B9-1EBC-314B-99B3-1F05E13FB052}" destId="{DEC91190-CC4B-6E48-8ED9-8DF0CC179C61}" srcOrd="0" destOrd="0" presId="urn:microsoft.com/office/officeart/2005/8/layout/bProcess2"/>
    <dgm:cxn modelId="{A6EEC616-231D-CF49-8D2F-0B6178BD95F1}" type="presParOf" srcId="{E3B152B9-1EBC-314B-99B3-1F05E13FB052}" destId="{57BC47C2-60FF-A842-B127-587009AD0E78}" srcOrd="1" destOrd="0" presId="urn:microsoft.com/office/officeart/2005/8/layout/bProcess2"/>
    <dgm:cxn modelId="{FAF2EA81-FE1D-B54C-B8AF-2E2503D31EDE}" type="presParOf" srcId="{2BDF34DC-E595-8240-85B1-1190641E45EF}" destId="{95E99B87-1D77-0442-A097-824C7C4D0A09}" srcOrd="7" destOrd="0" presId="urn:microsoft.com/office/officeart/2005/8/layout/bProcess2"/>
    <dgm:cxn modelId="{0138F2CB-9FDE-AE45-927B-1582489B2A9E}" type="presParOf" srcId="{2BDF34DC-E595-8240-85B1-1190641E45EF}" destId="{EC9AE7BF-FF1E-5A45-B514-B420E946B6B1}" srcOrd="8" destOrd="0" presId="urn:microsoft.com/office/officeart/2005/8/layout/bProcess2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725743-9C05-1B44-9984-13706215B63C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44D665AA-B5B2-0347-8413-81F0262135D8}">
      <dgm:prSet phldrT="[Text]" custT="1"/>
      <dgm:spPr/>
      <dgm:t>
        <a:bodyPr/>
        <a:lstStyle/>
        <a:p>
          <a:r>
            <a:rPr lang="sv-SE" sz="1400" b="1" dirty="0"/>
            <a:t>Administration, Service</a:t>
          </a:r>
        </a:p>
      </dgm:t>
    </dgm:pt>
    <dgm:pt modelId="{F5C15291-F549-6A45-8502-E23609AC9678}" type="parTrans" cxnId="{9A3B9354-E127-D343-BAD2-6F5A049C6604}">
      <dgm:prSet/>
      <dgm:spPr/>
      <dgm:t>
        <a:bodyPr/>
        <a:lstStyle/>
        <a:p>
          <a:endParaRPr lang="sv-SE" sz="1400" b="1"/>
        </a:p>
      </dgm:t>
    </dgm:pt>
    <dgm:pt modelId="{9A9BA344-5505-EA4F-B91C-8B921B4C50E1}" type="sibTrans" cxnId="{9A3B9354-E127-D343-BAD2-6F5A049C6604}">
      <dgm:prSet/>
      <dgm:spPr/>
      <dgm:t>
        <a:bodyPr/>
        <a:lstStyle/>
        <a:p>
          <a:endParaRPr lang="sv-SE" sz="1400" b="1"/>
        </a:p>
      </dgm:t>
    </dgm:pt>
    <dgm:pt modelId="{C423F461-B834-0E4E-8371-D3CD0DEAEC00}">
      <dgm:prSet phldrT="[Text]" custT="1"/>
      <dgm:spPr/>
      <dgm:t>
        <a:bodyPr/>
        <a:lstStyle/>
        <a:p>
          <a:r>
            <a:rPr lang="sv-SE" sz="1400" b="1" dirty="0"/>
            <a:t>Funktionärer / Domare</a:t>
          </a:r>
        </a:p>
      </dgm:t>
    </dgm:pt>
    <dgm:pt modelId="{60BF6A9D-C248-5D4E-87C1-B07CE4BEB6FA}" type="parTrans" cxnId="{1B514DBF-419A-6745-A943-89F0EE11544B}">
      <dgm:prSet/>
      <dgm:spPr/>
      <dgm:t>
        <a:bodyPr/>
        <a:lstStyle/>
        <a:p>
          <a:endParaRPr lang="sv-SE" sz="1400" b="1"/>
        </a:p>
      </dgm:t>
    </dgm:pt>
    <dgm:pt modelId="{34E857C0-AB10-FE4C-9FA3-092517D18A81}" type="sibTrans" cxnId="{1B514DBF-419A-6745-A943-89F0EE11544B}">
      <dgm:prSet/>
      <dgm:spPr/>
      <dgm:t>
        <a:bodyPr/>
        <a:lstStyle/>
        <a:p>
          <a:endParaRPr lang="sv-SE" sz="1400" b="1"/>
        </a:p>
      </dgm:t>
    </dgm:pt>
    <dgm:pt modelId="{C33654F2-018C-1D4C-9C10-7D29E07CD736}">
      <dgm:prSet phldrT="[Text]" custT="1"/>
      <dgm:spPr/>
      <dgm:t>
        <a:bodyPr/>
        <a:lstStyle/>
        <a:p>
          <a:r>
            <a:rPr lang="sv-SE" sz="1400" b="1" dirty="0"/>
            <a:t>Kommunikation &amp; Media</a:t>
          </a:r>
        </a:p>
      </dgm:t>
    </dgm:pt>
    <dgm:pt modelId="{D8380DEF-4C9D-F34C-B696-17D467D3B548}" type="parTrans" cxnId="{6EC44983-8E0F-DB43-9757-5AB77EA332D1}">
      <dgm:prSet/>
      <dgm:spPr/>
      <dgm:t>
        <a:bodyPr/>
        <a:lstStyle/>
        <a:p>
          <a:endParaRPr lang="sv-SE" sz="1400"/>
        </a:p>
      </dgm:t>
    </dgm:pt>
    <dgm:pt modelId="{D8DAD41D-A479-9C4F-9270-BC4C446C967F}" type="sibTrans" cxnId="{6EC44983-8E0F-DB43-9757-5AB77EA332D1}">
      <dgm:prSet/>
      <dgm:spPr/>
      <dgm:t>
        <a:bodyPr/>
        <a:lstStyle/>
        <a:p>
          <a:endParaRPr lang="sv-SE" sz="1400"/>
        </a:p>
      </dgm:t>
    </dgm:pt>
    <dgm:pt modelId="{70A98975-26A7-DC48-8A1A-A5DCF7AE8CF1}">
      <dgm:prSet phldrT="[Text]" custT="1"/>
      <dgm:spPr/>
      <dgm:t>
        <a:bodyPr/>
        <a:lstStyle/>
        <a:p>
          <a:r>
            <a:rPr lang="sv-SE" sz="1400" b="1" dirty="0"/>
            <a:t>Marknadsföring</a:t>
          </a:r>
        </a:p>
      </dgm:t>
    </dgm:pt>
    <dgm:pt modelId="{14798451-853D-844C-ACFE-4D883340796D}" type="parTrans" cxnId="{BB3C38BA-97EC-844D-8A91-9065B32116B5}">
      <dgm:prSet/>
      <dgm:spPr/>
      <dgm:t>
        <a:bodyPr/>
        <a:lstStyle/>
        <a:p>
          <a:endParaRPr lang="sv-SE" sz="1400"/>
        </a:p>
      </dgm:t>
    </dgm:pt>
    <dgm:pt modelId="{E121A53B-5C65-8E4F-88CA-42C25C41D0F2}" type="sibTrans" cxnId="{BB3C38BA-97EC-844D-8A91-9065B32116B5}">
      <dgm:prSet/>
      <dgm:spPr/>
      <dgm:t>
        <a:bodyPr/>
        <a:lstStyle/>
        <a:p>
          <a:endParaRPr lang="sv-SE" sz="1400"/>
        </a:p>
      </dgm:t>
    </dgm:pt>
    <dgm:pt modelId="{9B207EDC-AEBA-0348-95EB-1AC1D57C8A93}">
      <dgm:prSet phldrT="[Text]" custT="1"/>
      <dgm:spPr/>
      <dgm:t>
        <a:bodyPr/>
        <a:lstStyle/>
        <a:p>
          <a:r>
            <a:rPr lang="sv-SE" sz="1400" b="1" dirty="0"/>
            <a:t>Marknad</a:t>
          </a:r>
        </a:p>
      </dgm:t>
    </dgm:pt>
    <dgm:pt modelId="{43875C3D-ECDD-4144-91DD-DCAB5078CF7B}" type="parTrans" cxnId="{FAB77C09-B139-B442-92D2-DBF99E2D8544}">
      <dgm:prSet/>
      <dgm:spPr/>
      <dgm:t>
        <a:bodyPr/>
        <a:lstStyle/>
        <a:p>
          <a:endParaRPr lang="sv-SE" sz="1400"/>
        </a:p>
      </dgm:t>
    </dgm:pt>
    <dgm:pt modelId="{E78D5D5E-C853-8343-A0C2-51B680EEE0D4}" type="sibTrans" cxnId="{FAB77C09-B139-B442-92D2-DBF99E2D8544}">
      <dgm:prSet/>
      <dgm:spPr/>
      <dgm:t>
        <a:bodyPr/>
        <a:lstStyle/>
        <a:p>
          <a:endParaRPr lang="sv-SE" sz="1400"/>
        </a:p>
      </dgm:t>
    </dgm:pt>
    <dgm:pt modelId="{B8651A70-D445-6744-91C6-732FAAC6771A}">
      <dgm:prSet phldrT="[Text]" custT="1"/>
      <dgm:spPr/>
      <dgm:t>
        <a:bodyPr/>
        <a:lstStyle/>
        <a:p>
          <a:r>
            <a:rPr lang="sv-SE" sz="1400" b="1" dirty="0"/>
            <a:t>Sponsorer</a:t>
          </a:r>
        </a:p>
      </dgm:t>
    </dgm:pt>
    <dgm:pt modelId="{F67A9BB3-C14C-3C48-98ED-D2760DB741DF}" type="parTrans" cxnId="{29E713A8-B47A-F243-A77A-F224211D4076}">
      <dgm:prSet/>
      <dgm:spPr/>
      <dgm:t>
        <a:bodyPr/>
        <a:lstStyle/>
        <a:p>
          <a:endParaRPr lang="sv-SE" sz="1400"/>
        </a:p>
      </dgm:t>
    </dgm:pt>
    <dgm:pt modelId="{A00A5A37-77B2-B74D-A444-09AF81541429}" type="sibTrans" cxnId="{29E713A8-B47A-F243-A77A-F224211D4076}">
      <dgm:prSet/>
      <dgm:spPr/>
      <dgm:t>
        <a:bodyPr/>
        <a:lstStyle/>
        <a:p>
          <a:endParaRPr lang="sv-SE" sz="1400"/>
        </a:p>
      </dgm:t>
    </dgm:pt>
    <dgm:pt modelId="{5395D42E-058F-C141-BB71-18663E70B0DB}">
      <dgm:prSet phldrT="[Text]" custT="1"/>
      <dgm:spPr/>
      <dgm:t>
        <a:bodyPr/>
        <a:lstStyle/>
        <a:p>
          <a:r>
            <a:rPr lang="sv-SE" sz="1400" b="1" dirty="0"/>
            <a:t>Upplevelse</a:t>
          </a:r>
        </a:p>
      </dgm:t>
    </dgm:pt>
    <dgm:pt modelId="{E3E1077B-A9CE-444F-B526-401FDCC80168}" type="parTrans" cxnId="{B19D630E-A6D1-5346-9A87-427C05F590FD}">
      <dgm:prSet/>
      <dgm:spPr/>
      <dgm:t>
        <a:bodyPr/>
        <a:lstStyle/>
        <a:p>
          <a:endParaRPr lang="sv-SE" sz="1400"/>
        </a:p>
      </dgm:t>
    </dgm:pt>
    <dgm:pt modelId="{02DF89B0-4828-0B4D-9A2B-C844BBFF0166}" type="sibTrans" cxnId="{B19D630E-A6D1-5346-9A87-427C05F590FD}">
      <dgm:prSet/>
      <dgm:spPr/>
      <dgm:t>
        <a:bodyPr/>
        <a:lstStyle/>
        <a:p>
          <a:endParaRPr lang="sv-SE" sz="1400"/>
        </a:p>
      </dgm:t>
    </dgm:pt>
    <dgm:pt modelId="{FE3711B5-C1C5-F64C-9F3C-62F3496BE94D}">
      <dgm:prSet phldrT="[Text]" custT="1"/>
      <dgm:spPr/>
      <dgm:t>
        <a:bodyPr/>
        <a:lstStyle/>
        <a:p>
          <a:r>
            <a:rPr lang="sv-SE" sz="1400" b="1" dirty="0"/>
            <a:t>Deltagare</a:t>
          </a:r>
        </a:p>
      </dgm:t>
    </dgm:pt>
    <dgm:pt modelId="{5FF12D59-7F42-2342-9B78-B45862FC87E1}" type="parTrans" cxnId="{4721414C-DA7D-C248-8FA7-C90E0A8235BE}">
      <dgm:prSet/>
      <dgm:spPr/>
      <dgm:t>
        <a:bodyPr/>
        <a:lstStyle/>
        <a:p>
          <a:endParaRPr lang="sv-SE" sz="1400"/>
        </a:p>
      </dgm:t>
    </dgm:pt>
    <dgm:pt modelId="{2D9FB2B8-4491-4F47-940D-A9AAA5ECA854}" type="sibTrans" cxnId="{4721414C-DA7D-C248-8FA7-C90E0A8235BE}">
      <dgm:prSet/>
      <dgm:spPr/>
      <dgm:t>
        <a:bodyPr/>
        <a:lstStyle/>
        <a:p>
          <a:endParaRPr lang="sv-SE" sz="1400"/>
        </a:p>
      </dgm:t>
    </dgm:pt>
    <dgm:pt modelId="{B8EAC75F-218D-4C42-9588-512F9C21F32C}">
      <dgm:prSet phldrT="[Text]" custT="1"/>
      <dgm:spPr/>
      <dgm:t>
        <a:bodyPr/>
        <a:lstStyle/>
        <a:p>
          <a:r>
            <a:rPr lang="sv-SE" sz="1400" b="1" dirty="0"/>
            <a:t>Tävlingsledare</a:t>
          </a:r>
        </a:p>
      </dgm:t>
    </dgm:pt>
    <dgm:pt modelId="{312DBAA5-7E46-FF47-8E41-91E4FF486C60}" type="parTrans" cxnId="{A8D0591E-FD96-8E4C-B068-545BA8DB0322}">
      <dgm:prSet/>
      <dgm:spPr/>
      <dgm:t>
        <a:bodyPr/>
        <a:lstStyle/>
        <a:p>
          <a:endParaRPr lang="sv-SE" sz="2800"/>
        </a:p>
      </dgm:t>
    </dgm:pt>
    <dgm:pt modelId="{8876A1DB-D6EB-BB49-A141-C3E0A244D643}" type="sibTrans" cxnId="{A8D0591E-FD96-8E4C-B068-545BA8DB0322}">
      <dgm:prSet/>
      <dgm:spPr/>
      <dgm:t>
        <a:bodyPr/>
        <a:lstStyle/>
        <a:p>
          <a:endParaRPr lang="sv-SE" sz="2800"/>
        </a:p>
      </dgm:t>
    </dgm:pt>
    <dgm:pt modelId="{191B2786-D983-4941-8D3C-FCEDB8BA7C22}">
      <dgm:prSet phldrT="[Text]" custT="1"/>
      <dgm:spPr/>
      <dgm:t>
        <a:bodyPr/>
        <a:lstStyle/>
        <a:p>
          <a:r>
            <a:rPr lang="sv-SE" sz="1400" b="1" dirty="0"/>
            <a:t>Ekonomi</a:t>
          </a:r>
        </a:p>
      </dgm:t>
    </dgm:pt>
    <dgm:pt modelId="{BF07EEED-B0ED-8448-B1C4-8F406891760A}" type="parTrans" cxnId="{8301A17C-B08E-174D-9DB7-14673BFDC88A}">
      <dgm:prSet/>
      <dgm:spPr/>
      <dgm:t>
        <a:bodyPr/>
        <a:lstStyle/>
        <a:p>
          <a:endParaRPr lang="sv-SE" sz="2800"/>
        </a:p>
      </dgm:t>
    </dgm:pt>
    <dgm:pt modelId="{4B4D326D-ACD7-DF48-9CBD-352B3EC227C2}" type="sibTrans" cxnId="{8301A17C-B08E-174D-9DB7-14673BFDC88A}">
      <dgm:prSet/>
      <dgm:spPr/>
      <dgm:t>
        <a:bodyPr/>
        <a:lstStyle/>
        <a:p>
          <a:endParaRPr lang="sv-SE" sz="2800"/>
        </a:p>
      </dgm:t>
    </dgm:pt>
    <dgm:pt modelId="{DD45D1C2-DCA0-F849-AD31-3E2F984438C8}">
      <dgm:prSet phldrT="[Text]" custT="1"/>
      <dgm:spPr/>
      <dgm:t>
        <a:bodyPr/>
        <a:lstStyle/>
        <a:p>
          <a:r>
            <a:rPr lang="sv-SE" sz="1400" b="1" dirty="0"/>
            <a:t>Publik</a:t>
          </a:r>
          <a:r>
            <a:rPr lang="sv-SE" sz="1400" b="0" dirty="0"/>
            <a:t> </a:t>
          </a:r>
          <a:endParaRPr lang="sv-SE" sz="1400" b="1" dirty="0"/>
        </a:p>
      </dgm:t>
    </dgm:pt>
    <dgm:pt modelId="{180147B0-0191-3645-AAA9-886A45ED4752}" type="parTrans" cxnId="{2C5BD688-DE41-D648-BF94-E3CD8548622D}">
      <dgm:prSet/>
      <dgm:spPr/>
      <dgm:t>
        <a:bodyPr/>
        <a:lstStyle/>
        <a:p>
          <a:endParaRPr lang="sv-SE" sz="2800"/>
        </a:p>
      </dgm:t>
    </dgm:pt>
    <dgm:pt modelId="{53E07828-D2B6-F043-B222-8E8BED9BA6A8}" type="sibTrans" cxnId="{2C5BD688-DE41-D648-BF94-E3CD8548622D}">
      <dgm:prSet/>
      <dgm:spPr/>
      <dgm:t>
        <a:bodyPr/>
        <a:lstStyle/>
        <a:p>
          <a:endParaRPr lang="sv-SE" sz="2800"/>
        </a:p>
      </dgm:t>
    </dgm:pt>
    <dgm:pt modelId="{700AD904-5704-3043-ADFF-9E8096AD9304}">
      <dgm:prSet phldrT="[Text]" custT="1"/>
      <dgm:spPr/>
      <dgm:t>
        <a:bodyPr/>
        <a:lstStyle/>
        <a:p>
          <a:r>
            <a:rPr lang="sv-SE" sz="1400" b="1" dirty="0"/>
            <a:t>Partner</a:t>
          </a:r>
        </a:p>
      </dgm:t>
    </dgm:pt>
    <dgm:pt modelId="{F9B72773-B15A-6947-8EBB-1E75EA273178}" type="parTrans" cxnId="{6B5AFB59-ACEC-C045-AE8F-123E5E61CB1F}">
      <dgm:prSet/>
      <dgm:spPr/>
      <dgm:t>
        <a:bodyPr/>
        <a:lstStyle/>
        <a:p>
          <a:endParaRPr lang="sv-SE" sz="2800"/>
        </a:p>
      </dgm:t>
    </dgm:pt>
    <dgm:pt modelId="{3FC48AB0-68A6-F546-9AF0-53064DDADF4F}" type="sibTrans" cxnId="{6B5AFB59-ACEC-C045-AE8F-123E5E61CB1F}">
      <dgm:prSet/>
      <dgm:spPr/>
      <dgm:t>
        <a:bodyPr/>
        <a:lstStyle/>
        <a:p>
          <a:endParaRPr lang="sv-SE" sz="2800"/>
        </a:p>
      </dgm:t>
    </dgm:pt>
    <dgm:pt modelId="{F1433CEC-A48C-E840-BD45-5CCB3EC0C09F}">
      <dgm:prSet phldrT="[Text]" custT="1"/>
      <dgm:spPr/>
      <dgm:t>
        <a:bodyPr/>
        <a:lstStyle/>
        <a:p>
          <a:r>
            <a:rPr lang="sv-SE" sz="1400" b="1" dirty="0"/>
            <a:t>Ass Tävlingsledare</a:t>
          </a:r>
        </a:p>
      </dgm:t>
    </dgm:pt>
    <dgm:pt modelId="{40758704-D950-BE43-8824-CB77029F1D5B}" type="parTrans" cxnId="{4A7F53DA-40CA-9C48-B37B-A19E8F6012A5}">
      <dgm:prSet/>
      <dgm:spPr/>
      <dgm:t>
        <a:bodyPr/>
        <a:lstStyle/>
        <a:p>
          <a:endParaRPr lang="sv-SE" sz="2800"/>
        </a:p>
      </dgm:t>
    </dgm:pt>
    <dgm:pt modelId="{701F3EC9-D6A9-F247-8962-7B7A701E3F87}" type="sibTrans" cxnId="{4A7F53DA-40CA-9C48-B37B-A19E8F6012A5}">
      <dgm:prSet/>
      <dgm:spPr/>
      <dgm:t>
        <a:bodyPr/>
        <a:lstStyle/>
        <a:p>
          <a:endParaRPr lang="sv-SE" sz="2800"/>
        </a:p>
      </dgm:t>
    </dgm:pt>
    <dgm:pt modelId="{75B40C57-46A0-ED40-9BEE-5D5E4DD64D80}">
      <dgm:prSet phldrT="[Text]" custT="1"/>
      <dgm:spPr/>
      <dgm:t>
        <a:bodyPr/>
        <a:lstStyle/>
        <a:p>
          <a:r>
            <a:rPr lang="sv-SE" sz="1400" b="1" dirty="0">
              <a:solidFill>
                <a:srgbClr val="18508B"/>
              </a:solidFill>
            </a:rPr>
            <a:t>Löp ansvarig</a:t>
          </a:r>
        </a:p>
      </dgm:t>
    </dgm:pt>
    <dgm:pt modelId="{0C69C07A-2C59-9140-9E79-CDEE009A26D7}">
      <dgm:prSet phldrT="[Text]" custT="1"/>
      <dgm:spPr/>
      <dgm:t>
        <a:bodyPr/>
        <a:lstStyle/>
        <a:p>
          <a:r>
            <a:rPr lang="sv-SE" sz="1400" b="1" dirty="0">
              <a:solidFill>
                <a:srgbClr val="18508B"/>
              </a:solidFill>
            </a:rPr>
            <a:t>Cykel ansvarig</a:t>
          </a:r>
        </a:p>
      </dgm:t>
    </dgm:pt>
    <dgm:pt modelId="{B04E902A-81A3-ED40-846F-3A2153F3DB98}" type="sibTrans" cxnId="{55FDF494-8E27-6442-903C-EA968ADDCA43}">
      <dgm:prSet/>
      <dgm:spPr/>
      <dgm:t>
        <a:bodyPr/>
        <a:lstStyle/>
        <a:p>
          <a:endParaRPr lang="sv-SE" sz="2800"/>
        </a:p>
      </dgm:t>
    </dgm:pt>
    <dgm:pt modelId="{268BD4D3-C0CF-EF4D-BE53-2CF0C0720F9E}" type="parTrans" cxnId="{55FDF494-8E27-6442-903C-EA968ADDCA43}">
      <dgm:prSet/>
      <dgm:spPr/>
      <dgm:t>
        <a:bodyPr/>
        <a:lstStyle/>
        <a:p>
          <a:endParaRPr lang="sv-SE" sz="2800"/>
        </a:p>
      </dgm:t>
    </dgm:pt>
    <dgm:pt modelId="{0701CB00-0579-5543-B932-BCAE67F27CCF}" type="sibTrans" cxnId="{39088A3F-3D22-B047-9F4E-D202BCDC195D}">
      <dgm:prSet/>
      <dgm:spPr/>
      <dgm:t>
        <a:bodyPr/>
        <a:lstStyle/>
        <a:p>
          <a:endParaRPr lang="sv-SE" sz="2800"/>
        </a:p>
      </dgm:t>
    </dgm:pt>
    <dgm:pt modelId="{8A4FD8C4-E61F-6543-8E4B-86ED158BEA2E}" type="parTrans" cxnId="{39088A3F-3D22-B047-9F4E-D202BCDC195D}">
      <dgm:prSet/>
      <dgm:spPr/>
      <dgm:t>
        <a:bodyPr/>
        <a:lstStyle/>
        <a:p>
          <a:endParaRPr lang="sv-SE" sz="2800"/>
        </a:p>
      </dgm:t>
    </dgm:pt>
    <dgm:pt modelId="{DE77A4EC-A552-9249-9225-08F913857E8C}">
      <dgm:prSet phldrT="[Text]" custT="1"/>
      <dgm:spPr/>
      <dgm:t>
        <a:bodyPr/>
        <a:lstStyle/>
        <a:p>
          <a:r>
            <a:rPr lang="sv-SE" sz="1400" b="1" dirty="0" err="1"/>
            <a:t>Banchef</a:t>
          </a:r>
          <a:endParaRPr lang="sv-SE" sz="1400" b="1" dirty="0"/>
        </a:p>
      </dgm:t>
    </dgm:pt>
    <dgm:pt modelId="{35F37007-AA24-FA4C-91CD-E3880EB30C42}" type="sibTrans" cxnId="{40463207-408F-3F47-ADD2-A9E6F7502104}">
      <dgm:prSet/>
      <dgm:spPr/>
      <dgm:t>
        <a:bodyPr/>
        <a:lstStyle/>
        <a:p>
          <a:endParaRPr lang="sv-SE" sz="1400"/>
        </a:p>
      </dgm:t>
    </dgm:pt>
    <dgm:pt modelId="{80379BB5-7699-3C41-90F4-71ACC420A1A5}" type="parTrans" cxnId="{40463207-408F-3F47-ADD2-A9E6F7502104}">
      <dgm:prSet/>
      <dgm:spPr/>
      <dgm:t>
        <a:bodyPr/>
        <a:lstStyle/>
        <a:p>
          <a:endParaRPr lang="sv-SE" sz="1400"/>
        </a:p>
      </dgm:t>
    </dgm:pt>
    <dgm:pt modelId="{782FBF1C-2FE5-6846-8253-ADD458D0A14C}">
      <dgm:prSet phldrT="[Text]" custT="1"/>
      <dgm:spPr/>
      <dgm:t>
        <a:bodyPr/>
        <a:lstStyle/>
        <a:p>
          <a:r>
            <a:rPr lang="sv-SE" sz="1400" b="1" dirty="0"/>
            <a:t>Tävlingsarena</a:t>
          </a:r>
        </a:p>
      </dgm:t>
    </dgm:pt>
    <dgm:pt modelId="{2DC032F6-898F-3145-BBD3-A353B1CAA57B}" type="parTrans" cxnId="{88861E7D-5E49-964E-A56F-0A8674A906C9}">
      <dgm:prSet/>
      <dgm:spPr/>
      <dgm:t>
        <a:bodyPr/>
        <a:lstStyle/>
        <a:p>
          <a:endParaRPr lang="sv-SE" sz="2800"/>
        </a:p>
      </dgm:t>
    </dgm:pt>
    <dgm:pt modelId="{FEAA96EA-C23C-434D-A62F-43B971BFA5D1}" type="sibTrans" cxnId="{88861E7D-5E49-964E-A56F-0A8674A906C9}">
      <dgm:prSet/>
      <dgm:spPr/>
      <dgm:t>
        <a:bodyPr/>
        <a:lstStyle/>
        <a:p>
          <a:endParaRPr lang="sv-SE" sz="2800"/>
        </a:p>
      </dgm:t>
    </dgm:pt>
    <dgm:pt modelId="{97C6515D-2A1A-7B4B-9828-DE28AA29B458}">
      <dgm:prSet phldrT="[Text]" custT="1"/>
      <dgm:spPr/>
      <dgm:t>
        <a:bodyPr/>
        <a:lstStyle/>
        <a:p>
          <a:r>
            <a:rPr lang="sv-SE" sz="1400" b="1" dirty="0"/>
            <a:t>Växling ansvarig</a:t>
          </a:r>
        </a:p>
      </dgm:t>
    </dgm:pt>
    <dgm:pt modelId="{01A6E962-A036-5445-908F-C0AABA23D3FA}" type="parTrans" cxnId="{022EADA2-72BF-284E-985A-9AE9EE1F9682}">
      <dgm:prSet/>
      <dgm:spPr/>
      <dgm:t>
        <a:bodyPr/>
        <a:lstStyle/>
        <a:p>
          <a:endParaRPr lang="sv-SE" sz="2800"/>
        </a:p>
      </dgm:t>
    </dgm:pt>
    <dgm:pt modelId="{36C44807-9F02-7643-904E-C7B5C3B9D79A}" type="sibTrans" cxnId="{022EADA2-72BF-284E-985A-9AE9EE1F9682}">
      <dgm:prSet/>
      <dgm:spPr/>
      <dgm:t>
        <a:bodyPr/>
        <a:lstStyle/>
        <a:p>
          <a:endParaRPr lang="sv-SE" sz="2800"/>
        </a:p>
      </dgm:t>
    </dgm:pt>
    <dgm:pt modelId="{92BB4F05-BE0D-FF42-ADF1-18B9B3778BD0}">
      <dgm:prSet phldrT="[Text]" custT="1"/>
      <dgm:spPr/>
      <dgm:t>
        <a:bodyPr/>
        <a:lstStyle/>
        <a:p>
          <a:r>
            <a:rPr lang="sv-SE" sz="1400" b="1" dirty="0"/>
            <a:t>Etablering/</a:t>
          </a:r>
        </a:p>
        <a:p>
          <a:r>
            <a:rPr lang="sv-SE" sz="1400" b="1" dirty="0" err="1"/>
            <a:t>Avetablering</a:t>
          </a:r>
          <a:endParaRPr lang="sv-SE" sz="1400" b="1" dirty="0"/>
        </a:p>
      </dgm:t>
    </dgm:pt>
    <dgm:pt modelId="{CA4585A4-6698-CE43-B4B5-E106743C16A7}" type="parTrans" cxnId="{7F56FC80-84EF-C446-8F2B-48CB8A6B23E7}">
      <dgm:prSet/>
      <dgm:spPr/>
      <dgm:t>
        <a:bodyPr/>
        <a:lstStyle/>
        <a:p>
          <a:endParaRPr lang="sv-SE" sz="2800"/>
        </a:p>
      </dgm:t>
    </dgm:pt>
    <dgm:pt modelId="{E1FBBB03-9693-0044-B049-FEDD95F62787}" type="sibTrans" cxnId="{7F56FC80-84EF-C446-8F2B-48CB8A6B23E7}">
      <dgm:prSet/>
      <dgm:spPr/>
      <dgm:t>
        <a:bodyPr/>
        <a:lstStyle/>
        <a:p>
          <a:endParaRPr lang="sv-SE" sz="2800"/>
        </a:p>
      </dgm:t>
    </dgm:pt>
    <dgm:pt modelId="{033F5F21-73E2-B94A-A64D-6C26FDDA3EDB}">
      <dgm:prSet phldrT="[Text]" custT="1"/>
      <dgm:spPr/>
      <dgm:t>
        <a:bodyPr/>
        <a:lstStyle/>
        <a:p>
          <a:r>
            <a:rPr lang="sv-SE" sz="1400" b="1" dirty="0"/>
            <a:t>Sekretariat</a:t>
          </a:r>
        </a:p>
      </dgm:t>
    </dgm:pt>
    <dgm:pt modelId="{1AFE4390-70F1-4C47-879F-3478973DC7B0}" type="parTrans" cxnId="{7EB8554A-6B55-0040-AB81-D956B83CDD6F}">
      <dgm:prSet/>
      <dgm:spPr/>
      <dgm:t>
        <a:bodyPr/>
        <a:lstStyle/>
        <a:p>
          <a:endParaRPr lang="sv-SE" sz="1800"/>
        </a:p>
      </dgm:t>
    </dgm:pt>
    <dgm:pt modelId="{03EFEBE2-C020-D142-A003-0356840A111E}" type="sibTrans" cxnId="{7EB8554A-6B55-0040-AB81-D956B83CDD6F}">
      <dgm:prSet/>
      <dgm:spPr/>
      <dgm:t>
        <a:bodyPr/>
        <a:lstStyle/>
        <a:p>
          <a:endParaRPr lang="sv-SE" sz="1800"/>
        </a:p>
      </dgm:t>
    </dgm:pt>
    <dgm:pt modelId="{2EBB18B7-DA07-6B44-B5A6-946A5DEB4C10}">
      <dgm:prSet phldrT="[Text]" custT="1"/>
      <dgm:spPr/>
      <dgm:t>
        <a:bodyPr/>
        <a:lstStyle/>
        <a:p>
          <a:r>
            <a:rPr lang="sv-SE" sz="1400" b="1" dirty="0" err="1"/>
            <a:t>Branding</a:t>
          </a:r>
          <a:endParaRPr lang="sv-SE" sz="1400" b="1" dirty="0"/>
        </a:p>
      </dgm:t>
    </dgm:pt>
    <dgm:pt modelId="{7760395D-CA05-AA47-BC95-47A94C5E0003}" type="parTrans" cxnId="{E26FDFE7-B52C-F048-827F-7F39B408C7B8}">
      <dgm:prSet/>
      <dgm:spPr/>
      <dgm:t>
        <a:bodyPr/>
        <a:lstStyle/>
        <a:p>
          <a:endParaRPr lang="sv-SE" sz="1800"/>
        </a:p>
      </dgm:t>
    </dgm:pt>
    <dgm:pt modelId="{113D4B8E-7B50-8247-8039-53FA81334579}" type="sibTrans" cxnId="{E26FDFE7-B52C-F048-827F-7F39B408C7B8}">
      <dgm:prSet/>
      <dgm:spPr/>
      <dgm:t>
        <a:bodyPr/>
        <a:lstStyle/>
        <a:p>
          <a:endParaRPr lang="sv-SE" sz="1800"/>
        </a:p>
      </dgm:t>
    </dgm:pt>
    <dgm:pt modelId="{6D0DA803-C468-DE41-8289-FF8C6F23F5B3}">
      <dgm:prSet phldrT="[Text]" custT="1"/>
      <dgm:spPr/>
      <dgm:t>
        <a:bodyPr/>
        <a:lstStyle/>
        <a:p>
          <a:r>
            <a:rPr lang="sv-SE" sz="1400" b="1" dirty="0">
              <a:solidFill>
                <a:srgbClr val="18508B"/>
              </a:solidFill>
            </a:rPr>
            <a:t>Sim ansvarig</a:t>
          </a:r>
        </a:p>
      </dgm:t>
    </dgm:pt>
    <dgm:pt modelId="{95C7A2C1-DF01-D04F-B3E9-298370AACB06}" type="sibTrans" cxnId="{78B43664-CCBB-0748-84C6-4554FCA8D148}">
      <dgm:prSet/>
      <dgm:spPr/>
      <dgm:t>
        <a:bodyPr/>
        <a:lstStyle/>
        <a:p>
          <a:endParaRPr lang="sv-SE" sz="2800"/>
        </a:p>
      </dgm:t>
    </dgm:pt>
    <dgm:pt modelId="{56F40BEE-C0D8-8C44-BDE1-FA83C825C632}" type="parTrans" cxnId="{78B43664-CCBB-0748-84C6-4554FCA8D148}">
      <dgm:prSet/>
      <dgm:spPr/>
      <dgm:t>
        <a:bodyPr/>
        <a:lstStyle/>
        <a:p>
          <a:endParaRPr lang="sv-SE" sz="2800"/>
        </a:p>
      </dgm:t>
    </dgm:pt>
    <dgm:pt modelId="{D173D990-9B69-9E49-BCB4-784819256D32}">
      <dgm:prSet phldrT="[Text]" custT="1"/>
      <dgm:spPr/>
      <dgm:t>
        <a:bodyPr/>
        <a:lstStyle/>
        <a:p>
          <a:r>
            <a:rPr lang="sv-SE" sz="1400" b="1" dirty="0"/>
            <a:t>Mål ansvarig</a:t>
          </a:r>
        </a:p>
      </dgm:t>
    </dgm:pt>
    <dgm:pt modelId="{C5CAFC7D-C768-364C-9C12-3BDB5CE00724}" type="parTrans" cxnId="{5F6E1A00-74FC-3545-A0E8-FBAC98F18306}">
      <dgm:prSet/>
      <dgm:spPr/>
      <dgm:t>
        <a:bodyPr/>
        <a:lstStyle/>
        <a:p>
          <a:endParaRPr lang="sv-SE"/>
        </a:p>
      </dgm:t>
    </dgm:pt>
    <dgm:pt modelId="{8F13A08D-6F7C-9C4A-A7EE-1B9D80E349C1}" type="sibTrans" cxnId="{5F6E1A00-74FC-3545-A0E8-FBAC98F18306}">
      <dgm:prSet/>
      <dgm:spPr/>
      <dgm:t>
        <a:bodyPr/>
        <a:lstStyle/>
        <a:p>
          <a:endParaRPr lang="sv-SE"/>
        </a:p>
      </dgm:t>
    </dgm:pt>
    <dgm:pt modelId="{9CD303BA-10C8-844A-84E5-802D4941BA1B}">
      <dgm:prSet phldrT="[Text]" custT="1"/>
      <dgm:spPr/>
      <dgm:t>
        <a:bodyPr/>
        <a:lstStyle/>
        <a:p>
          <a:r>
            <a:rPr lang="sv-SE" sz="1400" b="1" dirty="0"/>
            <a:t>Sjukvård</a:t>
          </a:r>
        </a:p>
      </dgm:t>
    </dgm:pt>
    <dgm:pt modelId="{73AD5179-A4A6-354A-A2B5-46EF16A68F39}" type="parTrans" cxnId="{5D19D884-6EE2-224F-B2F3-760E3DF9FBCA}">
      <dgm:prSet/>
      <dgm:spPr/>
      <dgm:t>
        <a:bodyPr/>
        <a:lstStyle/>
        <a:p>
          <a:endParaRPr lang="sv-SE"/>
        </a:p>
      </dgm:t>
    </dgm:pt>
    <dgm:pt modelId="{A20D0FB9-789D-6641-8552-D14F7DEA0DF6}" type="sibTrans" cxnId="{5D19D884-6EE2-224F-B2F3-760E3DF9FBCA}">
      <dgm:prSet/>
      <dgm:spPr/>
      <dgm:t>
        <a:bodyPr/>
        <a:lstStyle/>
        <a:p>
          <a:endParaRPr lang="sv-SE"/>
        </a:p>
      </dgm:t>
    </dgm:pt>
    <dgm:pt modelId="{ACB7D304-9191-AC4D-B158-B28C56B5B7A2}" type="pres">
      <dgm:prSet presAssocID="{EB725743-9C05-1B44-9984-13706215B63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24296C-E89B-EC42-96EB-F98BFCECBC5A}" type="pres">
      <dgm:prSet presAssocID="{F1433CEC-A48C-E840-BD45-5CCB3EC0C09F}" presName="hierRoot1" presStyleCnt="0"/>
      <dgm:spPr/>
    </dgm:pt>
    <dgm:pt modelId="{8D367221-A93C-E940-99F9-9490F3D9B9DC}" type="pres">
      <dgm:prSet presAssocID="{F1433CEC-A48C-E840-BD45-5CCB3EC0C09F}" presName="composite" presStyleCnt="0"/>
      <dgm:spPr/>
    </dgm:pt>
    <dgm:pt modelId="{4F1E641E-EBB8-0442-91EC-A64AB71CA9D6}" type="pres">
      <dgm:prSet presAssocID="{F1433CEC-A48C-E840-BD45-5CCB3EC0C09F}" presName="background" presStyleLbl="node0" presStyleIdx="0" presStyleCnt="2"/>
      <dgm:spPr>
        <a:solidFill>
          <a:schemeClr val="accent6">
            <a:lumMod val="40000"/>
            <a:lumOff val="60000"/>
          </a:schemeClr>
        </a:solidFill>
      </dgm:spPr>
    </dgm:pt>
    <dgm:pt modelId="{D32D24CE-A2ED-DC40-A9CF-9A908B1DBE5C}" type="pres">
      <dgm:prSet presAssocID="{F1433CEC-A48C-E840-BD45-5CCB3EC0C09F}" presName="text" presStyleLbl="fgAcc0" presStyleIdx="0" presStyleCnt="2" custLinFactX="100000" custLinFactNeighborX="134269" custLinFactNeighborY="-812">
        <dgm:presLayoutVars>
          <dgm:chPref val="3"/>
        </dgm:presLayoutVars>
      </dgm:prSet>
      <dgm:spPr/>
    </dgm:pt>
    <dgm:pt modelId="{E69F2F1C-3C9A-D94C-9AFF-7C52C834FB8E}" type="pres">
      <dgm:prSet presAssocID="{F1433CEC-A48C-E840-BD45-5CCB3EC0C09F}" presName="hierChild2" presStyleCnt="0"/>
      <dgm:spPr/>
    </dgm:pt>
    <dgm:pt modelId="{861D2D37-4DD0-0D47-947F-70FDB4CD04E0}" type="pres">
      <dgm:prSet presAssocID="{B8EAC75F-218D-4C42-9588-512F9C21F32C}" presName="hierRoot1" presStyleCnt="0"/>
      <dgm:spPr/>
    </dgm:pt>
    <dgm:pt modelId="{37E41F1A-EFEB-9D4F-A35C-D1D656F895D3}" type="pres">
      <dgm:prSet presAssocID="{B8EAC75F-218D-4C42-9588-512F9C21F32C}" presName="composite" presStyleCnt="0"/>
      <dgm:spPr/>
    </dgm:pt>
    <dgm:pt modelId="{DF360678-1BE3-BD41-96B3-CBAB43C71CBC}" type="pres">
      <dgm:prSet presAssocID="{B8EAC75F-218D-4C42-9588-512F9C21F32C}" presName="background" presStyleLbl="node0" presStyleIdx="1" presStyleCnt="2"/>
      <dgm:spPr>
        <a:solidFill>
          <a:schemeClr val="accent6"/>
        </a:solidFill>
      </dgm:spPr>
    </dgm:pt>
    <dgm:pt modelId="{E67E8D83-142F-1648-983F-2C346F520A7D}" type="pres">
      <dgm:prSet presAssocID="{B8EAC75F-218D-4C42-9588-512F9C21F32C}" presName="text" presStyleLbl="fgAcc0" presStyleIdx="1" presStyleCnt="2" custLinFactNeighborX="-14981" custLinFactNeighborY="-812">
        <dgm:presLayoutVars>
          <dgm:chPref val="3"/>
        </dgm:presLayoutVars>
      </dgm:prSet>
      <dgm:spPr/>
    </dgm:pt>
    <dgm:pt modelId="{DD841DBC-720D-4949-87E8-6FAF22E7ABA0}" type="pres">
      <dgm:prSet presAssocID="{B8EAC75F-218D-4C42-9588-512F9C21F32C}" presName="hierChild2" presStyleCnt="0"/>
      <dgm:spPr/>
    </dgm:pt>
    <dgm:pt modelId="{D4F3CA91-04F1-0F46-914E-9949B9F39CA7}" type="pres">
      <dgm:prSet presAssocID="{80379BB5-7699-3C41-90F4-71ACC420A1A5}" presName="Name10" presStyleLbl="parChTrans1D2" presStyleIdx="0" presStyleCnt="6"/>
      <dgm:spPr/>
    </dgm:pt>
    <dgm:pt modelId="{CAADD069-D9DB-CF49-8654-2E9711390A15}" type="pres">
      <dgm:prSet presAssocID="{DE77A4EC-A552-9249-9225-08F913857E8C}" presName="hierRoot2" presStyleCnt="0"/>
      <dgm:spPr/>
    </dgm:pt>
    <dgm:pt modelId="{C307FE57-0247-E94B-AE03-3BC31279AB0A}" type="pres">
      <dgm:prSet presAssocID="{DE77A4EC-A552-9249-9225-08F913857E8C}" presName="composite2" presStyleCnt="0"/>
      <dgm:spPr/>
    </dgm:pt>
    <dgm:pt modelId="{99D55DD1-0F69-F044-AF0C-4C3DB34AB1BF}" type="pres">
      <dgm:prSet presAssocID="{DE77A4EC-A552-9249-9225-08F913857E8C}" presName="background2" presStyleLbl="node2" presStyleIdx="0" presStyleCnt="6"/>
      <dgm:spPr>
        <a:solidFill>
          <a:schemeClr val="accent1">
            <a:lumMod val="75000"/>
          </a:schemeClr>
        </a:solidFill>
      </dgm:spPr>
    </dgm:pt>
    <dgm:pt modelId="{D8EA3DB2-A28D-A94A-8FD6-05200BEE636C}" type="pres">
      <dgm:prSet presAssocID="{DE77A4EC-A552-9249-9225-08F913857E8C}" presName="text2" presStyleLbl="fgAcc2" presStyleIdx="0" presStyleCnt="6" custLinFactNeighborY="1152">
        <dgm:presLayoutVars>
          <dgm:chPref val="3"/>
        </dgm:presLayoutVars>
      </dgm:prSet>
      <dgm:spPr/>
    </dgm:pt>
    <dgm:pt modelId="{69060DA1-22E0-F545-88CA-C2B9A78E60E2}" type="pres">
      <dgm:prSet presAssocID="{DE77A4EC-A552-9249-9225-08F913857E8C}" presName="hierChild3" presStyleCnt="0"/>
      <dgm:spPr/>
    </dgm:pt>
    <dgm:pt modelId="{1C263A11-F36B-9042-A0DF-139A5752C9CD}" type="pres">
      <dgm:prSet presAssocID="{56F40BEE-C0D8-8C44-BDE1-FA83C825C632}" presName="Name17" presStyleLbl="parChTrans1D3" presStyleIdx="0" presStyleCnt="6"/>
      <dgm:spPr/>
    </dgm:pt>
    <dgm:pt modelId="{158FD994-0FA9-6648-8FED-FE85C04FF28A}" type="pres">
      <dgm:prSet presAssocID="{6D0DA803-C468-DE41-8289-FF8C6F23F5B3}" presName="hierRoot3" presStyleCnt="0"/>
      <dgm:spPr/>
    </dgm:pt>
    <dgm:pt modelId="{B2929FF1-DB39-3846-B5EB-26DE16D5F448}" type="pres">
      <dgm:prSet presAssocID="{6D0DA803-C468-DE41-8289-FF8C6F23F5B3}" presName="composite3" presStyleCnt="0"/>
      <dgm:spPr/>
    </dgm:pt>
    <dgm:pt modelId="{02582EC5-5498-C442-AA25-630352568016}" type="pres">
      <dgm:prSet presAssocID="{6D0DA803-C468-DE41-8289-FF8C6F23F5B3}" presName="background3" presStyleLbl="node3" presStyleIdx="0" presStyleCnt="6"/>
      <dgm:spPr>
        <a:solidFill>
          <a:schemeClr val="accent1">
            <a:lumMod val="40000"/>
            <a:lumOff val="60000"/>
          </a:schemeClr>
        </a:solidFill>
      </dgm:spPr>
    </dgm:pt>
    <dgm:pt modelId="{95585FE3-FF82-9343-9773-EA40E4DEE753}" type="pres">
      <dgm:prSet presAssocID="{6D0DA803-C468-DE41-8289-FF8C6F23F5B3}" presName="text3" presStyleLbl="fgAcc3" presStyleIdx="0" presStyleCnt="6" custLinFactNeighborY="1306">
        <dgm:presLayoutVars>
          <dgm:chPref val="3"/>
        </dgm:presLayoutVars>
      </dgm:prSet>
      <dgm:spPr/>
    </dgm:pt>
    <dgm:pt modelId="{E15F7BFF-F1F2-FE49-9A9E-D6D43BD0FC0E}" type="pres">
      <dgm:prSet presAssocID="{6D0DA803-C468-DE41-8289-FF8C6F23F5B3}" presName="hierChild4" presStyleCnt="0"/>
      <dgm:spPr/>
    </dgm:pt>
    <dgm:pt modelId="{8B4FF03A-90CC-1B47-9FE2-F5AD8E367ACC}" type="pres">
      <dgm:prSet presAssocID="{8A4FD8C4-E61F-6543-8E4B-86ED158BEA2E}" presName="Name23" presStyleLbl="parChTrans1D4" presStyleIdx="0" presStyleCnt="10"/>
      <dgm:spPr/>
    </dgm:pt>
    <dgm:pt modelId="{5B304628-B8DA-E741-916E-603DB9F10462}" type="pres">
      <dgm:prSet presAssocID="{0C69C07A-2C59-9140-9E79-CDEE009A26D7}" presName="hierRoot4" presStyleCnt="0"/>
      <dgm:spPr/>
    </dgm:pt>
    <dgm:pt modelId="{F455C441-7277-E744-A88A-4DBEA9A4EB5B}" type="pres">
      <dgm:prSet presAssocID="{0C69C07A-2C59-9140-9E79-CDEE009A26D7}" presName="composite4" presStyleCnt="0"/>
      <dgm:spPr/>
    </dgm:pt>
    <dgm:pt modelId="{8FFD92B2-7E99-0F4D-82A8-2AB45F4431DE}" type="pres">
      <dgm:prSet presAssocID="{0C69C07A-2C59-9140-9E79-CDEE009A26D7}" presName="background4" presStyleLbl="node4" presStyleIdx="0" presStyleCnt="10"/>
      <dgm:spPr>
        <a:solidFill>
          <a:schemeClr val="accent1">
            <a:lumMod val="40000"/>
            <a:lumOff val="60000"/>
          </a:schemeClr>
        </a:solidFill>
      </dgm:spPr>
    </dgm:pt>
    <dgm:pt modelId="{4D251E6B-C351-0744-9EC6-E2712BF27E98}" type="pres">
      <dgm:prSet presAssocID="{0C69C07A-2C59-9140-9E79-CDEE009A26D7}" presName="text4" presStyleLbl="fgAcc4" presStyleIdx="0" presStyleCnt="10" custLinFactNeighborY="1306">
        <dgm:presLayoutVars>
          <dgm:chPref val="3"/>
        </dgm:presLayoutVars>
      </dgm:prSet>
      <dgm:spPr/>
    </dgm:pt>
    <dgm:pt modelId="{72D0A425-F353-5841-BA77-B689143276C0}" type="pres">
      <dgm:prSet presAssocID="{0C69C07A-2C59-9140-9E79-CDEE009A26D7}" presName="hierChild5" presStyleCnt="0"/>
      <dgm:spPr/>
    </dgm:pt>
    <dgm:pt modelId="{94846347-72C0-6347-A08D-AB867ECE8493}" type="pres">
      <dgm:prSet presAssocID="{268BD4D3-C0CF-EF4D-BE53-2CF0C0720F9E}" presName="Name23" presStyleLbl="parChTrans1D4" presStyleIdx="1" presStyleCnt="10"/>
      <dgm:spPr/>
    </dgm:pt>
    <dgm:pt modelId="{5F4C2180-F529-E34C-9CD9-F479A5A62523}" type="pres">
      <dgm:prSet presAssocID="{75B40C57-46A0-ED40-9BEE-5D5E4DD64D80}" presName="hierRoot4" presStyleCnt="0"/>
      <dgm:spPr/>
    </dgm:pt>
    <dgm:pt modelId="{807A28B3-469A-EA4C-8F37-9B75F758D90E}" type="pres">
      <dgm:prSet presAssocID="{75B40C57-46A0-ED40-9BEE-5D5E4DD64D80}" presName="composite4" presStyleCnt="0"/>
      <dgm:spPr/>
    </dgm:pt>
    <dgm:pt modelId="{A296EC23-2442-594B-9EB0-FAB061DD5F49}" type="pres">
      <dgm:prSet presAssocID="{75B40C57-46A0-ED40-9BEE-5D5E4DD64D80}" presName="background4" presStyleLbl="node4" presStyleIdx="1" presStyleCnt="10"/>
      <dgm:spPr>
        <a:solidFill>
          <a:schemeClr val="accent1">
            <a:lumMod val="40000"/>
            <a:lumOff val="60000"/>
          </a:schemeClr>
        </a:solidFill>
      </dgm:spPr>
    </dgm:pt>
    <dgm:pt modelId="{CCB236DD-6314-6D46-B934-68C61BA5A682}" type="pres">
      <dgm:prSet presAssocID="{75B40C57-46A0-ED40-9BEE-5D5E4DD64D80}" presName="text4" presStyleLbl="fgAcc4" presStyleIdx="1" presStyleCnt="10" custLinFactNeighborY="1306">
        <dgm:presLayoutVars>
          <dgm:chPref val="3"/>
        </dgm:presLayoutVars>
      </dgm:prSet>
      <dgm:spPr/>
    </dgm:pt>
    <dgm:pt modelId="{93940502-4541-574D-9BB0-CCA92C489BD5}" type="pres">
      <dgm:prSet presAssocID="{75B40C57-46A0-ED40-9BEE-5D5E4DD64D80}" presName="hierChild5" presStyleCnt="0"/>
      <dgm:spPr/>
    </dgm:pt>
    <dgm:pt modelId="{83F60EE7-1218-E940-958B-A7DA7ACF7EC0}" type="pres">
      <dgm:prSet presAssocID="{2DC032F6-898F-3145-BBD3-A353B1CAA57B}" presName="Name10" presStyleLbl="parChTrans1D2" presStyleIdx="1" presStyleCnt="6"/>
      <dgm:spPr/>
    </dgm:pt>
    <dgm:pt modelId="{08F2BDC6-742F-B340-93DE-C47C1CC7BC24}" type="pres">
      <dgm:prSet presAssocID="{782FBF1C-2FE5-6846-8253-ADD458D0A14C}" presName="hierRoot2" presStyleCnt="0"/>
      <dgm:spPr/>
    </dgm:pt>
    <dgm:pt modelId="{47117124-624F-5443-9939-766D9B1B10BA}" type="pres">
      <dgm:prSet presAssocID="{782FBF1C-2FE5-6846-8253-ADD458D0A14C}" presName="composite2" presStyleCnt="0"/>
      <dgm:spPr/>
    </dgm:pt>
    <dgm:pt modelId="{E457F41F-0A1A-F946-88C9-77F32B9FF20C}" type="pres">
      <dgm:prSet presAssocID="{782FBF1C-2FE5-6846-8253-ADD458D0A14C}" presName="background2" presStyleLbl="node2" presStyleIdx="1" presStyleCnt="6"/>
      <dgm:spPr>
        <a:solidFill>
          <a:srgbClr val="478E16"/>
        </a:solidFill>
      </dgm:spPr>
    </dgm:pt>
    <dgm:pt modelId="{B5E81540-4012-4D4E-977F-514411DEB7B6}" type="pres">
      <dgm:prSet presAssocID="{782FBF1C-2FE5-6846-8253-ADD458D0A14C}" presName="text2" presStyleLbl="fgAcc2" presStyleIdx="1" presStyleCnt="6">
        <dgm:presLayoutVars>
          <dgm:chPref val="3"/>
        </dgm:presLayoutVars>
      </dgm:prSet>
      <dgm:spPr/>
    </dgm:pt>
    <dgm:pt modelId="{D3B0F0B4-79CE-D144-8E4B-E028837A949F}" type="pres">
      <dgm:prSet presAssocID="{782FBF1C-2FE5-6846-8253-ADD458D0A14C}" presName="hierChild3" presStyleCnt="0"/>
      <dgm:spPr/>
    </dgm:pt>
    <dgm:pt modelId="{71CBCF08-3A6E-614F-ACE1-8BC1648F4819}" type="pres">
      <dgm:prSet presAssocID="{01A6E962-A036-5445-908F-C0AABA23D3FA}" presName="Name17" presStyleLbl="parChTrans1D3" presStyleIdx="1" presStyleCnt="6"/>
      <dgm:spPr/>
    </dgm:pt>
    <dgm:pt modelId="{585064F5-96E3-B44E-BFAC-7C68DE3E4ECE}" type="pres">
      <dgm:prSet presAssocID="{97C6515D-2A1A-7B4B-9828-DE28AA29B458}" presName="hierRoot3" presStyleCnt="0"/>
      <dgm:spPr/>
    </dgm:pt>
    <dgm:pt modelId="{2212585B-6BB3-2F49-AA6D-01DEF60B881A}" type="pres">
      <dgm:prSet presAssocID="{97C6515D-2A1A-7B4B-9828-DE28AA29B458}" presName="composite3" presStyleCnt="0"/>
      <dgm:spPr/>
    </dgm:pt>
    <dgm:pt modelId="{58FF1301-42AC-5F48-A005-78258428136F}" type="pres">
      <dgm:prSet presAssocID="{97C6515D-2A1A-7B4B-9828-DE28AA29B458}" presName="background3" presStyleLbl="node3" presStyleIdx="1" presStyleCnt="6"/>
      <dgm:spPr>
        <a:solidFill>
          <a:srgbClr val="92D050"/>
        </a:solidFill>
      </dgm:spPr>
    </dgm:pt>
    <dgm:pt modelId="{A2F9D8C7-AB49-084D-BCD9-E3C1998A2F42}" type="pres">
      <dgm:prSet presAssocID="{97C6515D-2A1A-7B4B-9828-DE28AA29B458}" presName="text3" presStyleLbl="fgAcc3" presStyleIdx="1" presStyleCnt="6">
        <dgm:presLayoutVars>
          <dgm:chPref val="3"/>
        </dgm:presLayoutVars>
      </dgm:prSet>
      <dgm:spPr/>
    </dgm:pt>
    <dgm:pt modelId="{7F37D087-3F16-2249-BF30-198371364544}" type="pres">
      <dgm:prSet presAssocID="{97C6515D-2A1A-7B4B-9828-DE28AA29B458}" presName="hierChild4" presStyleCnt="0"/>
      <dgm:spPr/>
    </dgm:pt>
    <dgm:pt modelId="{7A9B14D3-D7E7-0B4A-8E97-319C54B0B439}" type="pres">
      <dgm:prSet presAssocID="{C5CAFC7D-C768-364C-9C12-3BDB5CE00724}" presName="Name23" presStyleLbl="parChTrans1D4" presStyleIdx="2" presStyleCnt="10"/>
      <dgm:spPr/>
    </dgm:pt>
    <dgm:pt modelId="{F2CFB882-A5D5-DE41-B2A0-C3D43578E925}" type="pres">
      <dgm:prSet presAssocID="{D173D990-9B69-9E49-BCB4-784819256D32}" presName="hierRoot4" presStyleCnt="0"/>
      <dgm:spPr/>
    </dgm:pt>
    <dgm:pt modelId="{DA6AB421-54DC-1447-901B-01A535416C77}" type="pres">
      <dgm:prSet presAssocID="{D173D990-9B69-9E49-BCB4-784819256D32}" presName="composite4" presStyleCnt="0"/>
      <dgm:spPr/>
    </dgm:pt>
    <dgm:pt modelId="{F95317E5-C7B4-C54E-9963-240048897BDF}" type="pres">
      <dgm:prSet presAssocID="{D173D990-9B69-9E49-BCB4-784819256D32}" presName="background4" presStyleLbl="node4" presStyleIdx="2" presStyleCnt="10"/>
      <dgm:spPr>
        <a:solidFill>
          <a:srgbClr val="92D050"/>
        </a:solidFill>
      </dgm:spPr>
    </dgm:pt>
    <dgm:pt modelId="{0D31381A-6A8E-4548-80D8-142E40D91497}" type="pres">
      <dgm:prSet presAssocID="{D173D990-9B69-9E49-BCB4-784819256D32}" presName="text4" presStyleLbl="fgAcc4" presStyleIdx="2" presStyleCnt="10">
        <dgm:presLayoutVars>
          <dgm:chPref val="3"/>
        </dgm:presLayoutVars>
      </dgm:prSet>
      <dgm:spPr/>
    </dgm:pt>
    <dgm:pt modelId="{B3280E59-FB2F-F544-A815-06413DAA62B8}" type="pres">
      <dgm:prSet presAssocID="{D173D990-9B69-9E49-BCB4-784819256D32}" presName="hierChild5" presStyleCnt="0"/>
      <dgm:spPr/>
    </dgm:pt>
    <dgm:pt modelId="{7AB93215-8028-A94B-BB1F-C7296B8C2FC8}" type="pres">
      <dgm:prSet presAssocID="{CA4585A4-6698-CE43-B4B5-E106743C16A7}" presName="Name23" presStyleLbl="parChTrans1D4" presStyleIdx="3" presStyleCnt="10"/>
      <dgm:spPr/>
    </dgm:pt>
    <dgm:pt modelId="{481B78CB-45FF-E148-8183-16F4A02B0086}" type="pres">
      <dgm:prSet presAssocID="{92BB4F05-BE0D-FF42-ADF1-18B9B3778BD0}" presName="hierRoot4" presStyleCnt="0"/>
      <dgm:spPr/>
    </dgm:pt>
    <dgm:pt modelId="{5517F1EB-36B8-824C-B2E1-A9903000C161}" type="pres">
      <dgm:prSet presAssocID="{92BB4F05-BE0D-FF42-ADF1-18B9B3778BD0}" presName="composite4" presStyleCnt="0"/>
      <dgm:spPr/>
    </dgm:pt>
    <dgm:pt modelId="{BBAF0EEB-EB7B-3F49-96DC-76C350C485F1}" type="pres">
      <dgm:prSet presAssocID="{92BB4F05-BE0D-FF42-ADF1-18B9B3778BD0}" presName="background4" presStyleLbl="node4" presStyleIdx="3" presStyleCnt="10"/>
      <dgm:spPr>
        <a:solidFill>
          <a:srgbClr val="92D050"/>
        </a:solidFill>
      </dgm:spPr>
    </dgm:pt>
    <dgm:pt modelId="{E05C824E-D0FF-8140-B7A9-81D2CE32BAEF}" type="pres">
      <dgm:prSet presAssocID="{92BB4F05-BE0D-FF42-ADF1-18B9B3778BD0}" presName="text4" presStyleLbl="fgAcc4" presStyleIdx="3" presStyleCnt="10">
        <dgm:presLayoutVars>
          <dgm:chPref val="3"/>
        </dgm:presLayoutVars>
      </dgm:prSet>
      <dgm:spPr/>
    </dgm:pt>
    <dgm:pt modelId="{3B0759C3-8D03-3942-8273-F6C2B3CAC1AA}" type="pres">
      <dgm:prSet presAssocID="{92BB4F05-BE0D-FF42-ADF1-18B9B3778BD0}" presName="hierChild5" presStyleCnt="0"/>
      <dgm:spPr/>
    </dgm:pt>
    <dgm:pt modelId="{B4B31CE5-1271-DD4B-A5D6-40436B3B878B}" type="pres">
      <dgm:prSet presAssocID="{F5C15291-F549-6A45-8502-E23609AC9678}" presName="Name10" presStyleLbl="parChTrans1D2" presStyleIdx="2" presStyleCnt="6"/>
      <dgm:spPr/>
    </dgm:pt>
    <dgm:pt modelId="{9039D21D-96D7-BF4B-9937-20EB2B413A04}" type="pres">
      <dgm:prSet presAssocID="{44D665AA-B5B2-0347-8413-81F0262135D8}" presName="hierRoot2" presStyleCnt="0"/>
      <dgm:spPr/>
    </dgm:pt>
    <dgm:pt modelId="{5AA896CA-06F4-954D-BF4E-85C8D159F678}" type="pres">
      <dgm:prSet presAssocID="{44D665AA-B5B2-0347-8413-81F0262135D8}" presName="composite2" presStyleCnt="0"/>
      <dgm:spPr/>
    </dgm:pt>
    <dgm:pt modelId="{2CB50676-CEA7-2C42-8AAB-00BFE04A9AFF}" type="pres">
      <dgm:prSet presAssocID="{44D665AA-B5B2-0347-8413-81F0262135D8}" presName="background2" presStyleLbl="node2" presStyleIdx="2" presStyleCnt="6"/>
      <dgm:spPr>
        <a:solidFill>
          <a:schemeClr val="accent4"/>
        </a:solidFill>
      </dgm:spPr>
    </dgm:pt>
    <dgm:pt modelId="{2AEFB853-51CE-8346-B9ED-90CBC2832854}" type="pres">
      <dgm:prSet presAssocID="{44D665AA-B5B2-0347-8413-81F0262135D8}" presName="text2" presStyleLbl="fgAcc2" presStyleIdx="2" presStyleCnt="6">
        <dgm:presLayoutVars>
          <dgm:chPref val="3"/>
        </dgm:presLayoutVars>
      </dgm:prSet>
      <dgm:spPr/>
    </dgm:pt>
    <dgm:pt modelId="{A8140C26-78EE-5D4F-9E43-FD23594CBFDD}" type="pres">
      <dgm:prSet presAssocID="{44D665AA-B5B2-0347-8413-81F0262135D8}" presName="hierChild3" presStyleCnt="0"/>
      <dgm:spPr/>
    </dgm:pt>
    <dgm:pt modelId="{04D4C1E2-31AA-DA4A-93F1-26E6DBA5F14E}" type="pres">
      <dgm:prSet presAssocID="{60BF6A9D-C248-5D4E-87C1-B07CE4BEB6FA}" presName="Name17" presStyleLbl="parChTrans1D3" presStyleIdx="2" presStyleCnt="6"/>
      <dgm:spPr/>
    </dgm:pt>
    <dgm:pt modelId="{12DD5253-5025-7545-A425-48DAB15E5076}" type="pres">
      <dgm:prSet presAssocID="{C423F461-B834-0E4E-8371-D3CD0DEAEC00}" presName="hierRoot3" presStyleCnt="0"/>
      <dgm:spPr/>
    </dgm:pt>
    <dgm:pt modelId="{9830C5C6-B565-6E47-9E75-D914F04265DB}" type="pres">
      <dgm:prSet presAssocID="{C423F461-B834-0E4E-8371-D3CD0DEAEC00}" presName="composite3" presStyleCnt="0"/>
      <dgm:spPr/>
    </dgm:pt>
    <dgm:pt modelId="{520F7E0B-8BB9-1C40-8321-48D58130A55B}" type="pres">
      <dgm:prSet presAssocID="{C423F461-B834-0E4E-8371-D3CD0DEAEC00}" presName="background3" presStyleLbl="node3" presStyleIdx="2" presStyleCnt="6"/>
      <dgm:spPr>
        <a:solidFill>
          <a:schemeClr val="accent3">
            <a:lumMod val="60000"/>
            <a:lumOff val="40000"/>
          </a:schemeClr>
        </a:solidFill>
      </dgm:spPr>
    </dgm:pt>
    <dgm:pt modelId="{EBB4C043-04C8-1A4A-800E-6C3FFD8A95EC}" type="pres">
      <dgm:prSet presAssocID="{C423F461-B834-0E4E-8371-D3CD0DEAEC00}" presName="text3" presStyleLbl="fgAcc3" presStyleIdx="2" presStyleCnt="6">
        <dgm:presLayoutVars>
          <dgm:chPref val="3"/>
        </dgm:presLayoutVars>
      </dgm:prSet>
      <dgm:spPr/>
    </dgm:pt>
    <dgm:pt modelId="{6100EE6F-7421-2045-81E2-6785CDF790D7}" type="pres">
      <dgm:prSet presAssocID="{C423F461-B834-0E4E-8371-D3CD0DEAEC00}" presName="hierChild4" presStyleCnt="0"/>
      <dgm:spPr/>
    </dgm:pt>
    <dgm:pt modelId="{1396D7B9-0687-9747-9DB8-6CB281F4D7D9}" type="pres">
      <dgm:prSet presAssocID="{1AFE4390-70F1-4C47-879F-3478973DC7B0}" presName="Name23" presStyleLbl="parChTrans1D4" presStyleIdx="4" presStyleCnt="10"/>
      <dgm:spPr/>
    </dgm:pt>
    <dgm:pt modelId="{9B6878D5-D2EC-0048-A603-BB2ABF29D70D}" type="pres">
      <dgm:prSet presAssocID="{033F5F21-73E2-B94A-A64D-6C26FDDA3EDB}" presName="hierRoot4" presStyleCnt="0"/>
      <dgm:spPr/>
    </dgm:pt>
    <dgm:pt modelId="{61F99253-5199-0740-BE8F-9B35214B8A78}" type="pres">
      <dgm:prSet presAssocID="{033F5F21-73E2-B94A-A64D-6C26FDDA3EDB}" presName="composite4" presStyleCnt="0"/>
      <dgm:spPr/>
    </dgm:pt>
    <dgm:pt modelId="{ED27CCD0-92E2-A645-8E4F-13DB6CB1117D}" type="pres">
      <dgm:prSet presAssocID="{033F5F21-73E2-B94A-A64D-6C26FDDA3EDB}" presName="background4" presStyleLbl="node4" presStyleIdx="4" presStyleCnt="10"/>
      <dgm:spPr>
        <a:solidFill>
          <a:schemeClr val="accent3">
            <a:lumMod val="60000"/>
            <a:lumOff val="40000"/>
          </a:schemeClr>
        </a:solidFill>
      </dgm:spPr>
    </dgm:pt>
    <dgm:pt modelId="{A5FC037B-C242-A246-A57C-E2AF4B7D033F}" type="pres">
      <dgm:prSet presAssocID="{033F5F21-73E2-B94A-A64D-6C26FDDA3EDB}" presName="text4" presStyleLbl="fgAcc4" presStyleIdx="4" presStyleCnt="10">
        <dgm:presLayoutVars>
          <dgm:chPref val="3"/>
        </dgm:presLayoutVars>
      </dgm:prSet>
      <dgm:spPr/>
    </dgm:pt>
    <dgm:pt modelId="{F9C3365B-E504-D049-B19E-15F8377342D2}" type="pres">
      <dgm:prSet presAssocID="{033F5F21-73E2-B94A-A64D-6C26FDDA3EDB}" presName="hierChild5" presStyleCnt="0"/>
      <dgm:spPr/>
    </dgm:pt>
    <dgm:pt modelId="{6F39EE05-0ACD-C949-9234-F2F540BAC942}" type="pres">
      <dgm:prSet presAssocID="{73AD5179-A4A6-354A-A2B5-46EF16A68F39}" presName="Name23" presStyleLbl="parChTrans1D4" presStyleIdx="5" presStyleCnt="10"/>
      <dgm:spPr/>
    </dgm:pt>
    <dgm:pt modelId="{98EF3E50-CF54-E44E-A082-D116AF8A2AE8}" type="pres">
      <dgm:prSet presAssocID="{9CD303BA-10C8-844A-84E5-802D4941BA1B}" presName="hierRoot4" presStyleCnt="0"/>
      <dgm:spPr/>
    </dgm:pt>
    <dgm:pt modelId="{C9E57418-7EFF-4046-A0DF-A53310AD8685}" type="pres">
      <dgm:prSet presAssocID="{9CD303BA-10C8-844A-84E5-802D4941BA1B}" presName="composite4" presStyleCnt="0"/>
      <dgm:spPr/>
    </dgm:pt>
    <dgm:pt modelId="{0A322051-0FD4-1549-8624-C3AB65460748}" type="pres">
      <dgm:prSet presAssocID="{9CD303BA-10C8-844A-84E5-802D4941BA1B}" presName="background4" presStyleLbl="node4" presStyleIdx="5" presStyleCnt="10"/>
      <dgm:spPr>
        <a:solidFill>
          <a:schemeClr val="accent3">
            <a:lumMod val="60000"/>
            <a:lumOff val="40000"/>
          </a:schemeClr>
        </a:solidFill>
      </dgm:spPr>
    </dgm:pt>
    <dgm:pt modelId="{1113B0E0-32FA-814E-A4E9-CFBE6BF57EE0}" type="pres">
      <dgm:prSet presAssocID="{9CD303BA-10C8-844A-84E5-802D4941BA1B}" presName="text4" presStyleLbl="fgAcc4" presStyleIdx="5" presStyleCnt="10">
        <dgm:presLayoutVars>
          <dgm:chPref val="3"/>
        </dgm:presLayoutVars>
      </dgm:prSet>
      <dgm:spPr/>
    </dgm:pt>
    <dgm:pt modelId="{FFBAB75E-9E16-EE45-AC21-B705943148DF}" type="pres">
      <dgm:prSet presAssocID="{9CD303BA-10C8-844A-84E5-802D4941BA1B}" presName="hierChild5" presStyleCnt="0"/>
      <dgm:spPr/>
    </dgm:pt>
    <dgm:pt modelId="{FC57038D-DB91-ED4F-99D0-DFF92769C67B}" type="pres">
      <dgm:prSet presAssocID="{BF07EEED-B0ED-8448-B1C4-8F406891760A}" presName="Name23" presStyleLbl="parChTrans1D4" presStyleIdx="6" presStyleCnt="10"/>
      <dgm:spPr/>
    </dgm:pt>
    <dgm:pt modelId="{ABE1E364-C28B-4344-BF5C-A9F46150F358}" type="pres">
      <dgm:prSet presAssocID="{191B2786-D983-4941-8D3C-FCEDB8BA7C22}" presName="hierRoot4" presStyleCnt="0"/>
      <dgm:spPr/>
    </dgm:pt>
    <dgm:pt modelId="{69CC9C27-96A6-6A47-A113-FFDACB8EA582}" type="pres">
      <dgm:prSet presAssocID="{191B2786-D983-4941-8D3C-FCEDB8BA7C22}" presName="composite4" presStyleCnt="0"/>
      <dgm:spPr/>
    </dgm:pt>
    <dgm:pt modelId="{A91E5D1C-45BD-454F-8973-9F745071168D}" type="pres">
      <dgm:prSet presAssocID="{191B2786-D983-4941-8D3C-FCEDB8BA7C22}" presName="background4" presStyleLbl="node4" presStyleIdx="6" presStyleCnt="10"/>
      <dgm:spPr>
        <a:solidFill>
          <a:schemeClr val="accent3">
            <a:lumMod val="60000"/>
            <a:lumOff val="40000"/>
          </a:schemeClr>
        </a:solidFill>
      </dgm:spPr>
    </dgm:pt>
    <dgm:pt modelId="{F716E018-FB9C-CF49-8AC1-71B0497C309D}" type="pres">
      <dgm:prSet presAssocID="{191B2786-D983-4941-8D3C-FCEDB8BA7C22}" presName="text4" presStyleLbl="fgAcc4" presStyleIdx="6" presStyleCnt="10">
        <dgm:presLayoutVars>
          <dgm:chPref val="3"/>
        </dgm:presLayoutVars>
      </dgm:prSet>
      <dgm:spPr/>
    </dgm:pt>
    <dgm:pt modelId="{886D74D7-82BD-064C-BA9C-EB1D062C3981}" type="pres">
      <dgm:prSet presAssocID="{191B2786-D983-4941-8D3C-FCEDB8BA7C22}" presName="hierChild5" presStyleCnt="0"/>
      <dgm:spPr/>
    </dgm:pt>
    <dgm:pt modelId="{BE4F3F0F-6E26-434B-B5AE-2E607B456313}" type="pres">
      <dgm:prSet presAssocID="{D8380DEF-4C9D-F34C-B696-17D467D3B548}" presName="Name10" presStyleLbl="parChTrans1D2" presStyleIdx="3" presStyleCnt="6"/>
      <dgm:spPr/>
    </dgm:pt>
    <dgm:pt modelId="{F3178422-86F1-B740-934D-777B6B52D743}" type="pres">
      <dgm:prSet presAssocID="{C33654F2-018C-1D4C-9C10-7D29E07CD736}" presName="hierRoot2" presStyleCnt="0"/>
      <dgm:spPr/>
    </dgm:pt>
    <dgm:pt modelId="{5366D314-7180-6841-880A-01D282136623}" type="pres">
      <dgm:prSet presAssocID="{C33654F2-018C-1D4C-9C10-7D29E07CD736}" presName="composite2" presStyleCnt="0"/>
      <dgm:spPr/>
    </dgm:pt>
    <dgm:pt modelId="{5CFEF1FB-3B8F-424A-88AB-0C07E185F903}" type="pres">
      <dgm:prSet presAssocID="{C33654F2-018C-1D4C-9C10-7D29E07CD736}" presName="background2" presStyleLbl="node2" presStyleIdx="3" presStyleCnt="6"/>
      <dgm:spPr>
        <a:solidFill>
          <a:schemeClr val="bg1">
            <a:lumMod val="50000"/>
          </a:schemeClr>
        </a:solidFill>
      </dgm:spPr>
    </dgm:pt>
    <dgm:pt modelId="{80577F59-E9F9-C443-986F-385DC0F10D73}" type="pres">
      <dgm:prSet presAssocID="{C33654F2-018C-1D4C-9C10-7D29E07CD736}" presName="text2" presStyleLbl="fgAcc2" presStyleIdx="3" presStyleCnt="6">
        <dgm:presLayoutVars>
          <dgm:chPref val="3"/>
        </dgm:presLayoutVars>
      </dgm:prSet>
      <dgm:spPr/>
    </dgm:pt>
    <dgm:pt modelId="{9DDC7026-A10F-574F-8E73-A08A21EADDF6}" type="pres">
      <dgm:prSet presAssocID="{C33654F2-018C-1D4C-9C10-7D29E07CD736}" presName="hierChild3" presStyleCnt="0"/>
      <dgm:spPr/>
    </dgm:pt>
    <dgm:pt modelId="{EE7F3006-8475-D047-BB83-77FFB533426C}" type="pres">
      <dgm:prSet presAssocID="{14798451-853D-844C-ACFE-4D883340796D}" presName="Name17" presStyleLbl="parChTrans1D3" presStyleIdx="3" presStyleCnt="6"/>
      <dgm:spPr/>
    </dgm:pt>
    <dgm:pt modelId="{63E46B8C-8BAB-9E44-B270-321C600A8C2B}" type="pres">
      <dgm:prSet presAssocID="{70A98975-26A7-DC48-8A1A-A5DCF7AE8CF1}" presName="hierRoot3" presStyleCnt="0"/>
      <dgm:spPr/>
    </dgm:pt>
    <dgm:pt modelId="{865ABF98-EF59-7041-908E-11C455E75138}" type="pres">
      <dgm:prSet presAssocID="{70A98975-26A7-DC48-8A1A-A5DCF7AE8CF1}" presName="composite3" presStyleCnt="0"/>
      <dgm:spPr/>
    </dgm:pt>
    <dgm:pt modelId="{2C9890F2-DFD8-0F4D-BD49-22B6CB21E0F7}" type="pres">
      <dgm:prSet presAssocID="{70A98975-26A7-DC48-8A1A-A5DCF7AE8CF1}" presName="background3" presStyleLbl="node3" presStyleIdx="3" presStyleCnt="6"/>
      <dgm:spPr>
        <a:solidFill>
          <a:schemeClr val="bg1">
            <a:lumMod val="85000"/>
          </a:schemeClr>
        </a:solidFill>
      </dgm:spPr>
    </dgm:pt>
    <dgm:pt modelId="{4E5239B0-C548-3D4E-9A00-B62BEB55D15C}" type="pres">
      <dgm:prSet presAssocID="{70A98975-26A7-DC48-8A1A-A5DCF7AE8CF1}" presName="text3" presStyleLbl="fgAcc3" presStyleIdx="3" presStyleCnt="6">
        <dgm:presLayoutVars>
          <dgm:chPref val="3"/>
        </dgm:presLayoutVars>
      </dgm:prSet>
      <dgm:spPr/>
    </dgm:pt>
    <dgm:pt modelId="{7A22AA26-98FE-604F-9C36-1E544A01DA60}" type="pres">
      <dgm:prSet presAssocID="{70A98975-26A7-DC48-8A1A-A5DCF7AE8CF1}" presName="hierChild4" presStyleCnt="0"/>
      <dgm:spPr/>
    </dgm:pt>
    <dgm:pt modelId="{8D9CA9B0-1BF2-9241-892B-F430FC44C55E}" type="pres">
      <dgm:prSet presAssocID="{E3E1077B-A9CE-444F-B526-401FDCC80168}" presName="Name10" presStyleLbl="parChTrans1D2" presStyleIdx="4" presStyleCnt="6"/>
      <dgm:spPr/>
    </dgm:pt>
    <dgm:pt modelId="{0034B11B-C240-9C48-91EA-CE4C48B7D3B8}" type="pres">
      <dgm:prSet presAssocID="{5395D42E-058F-C141-BB71-18663E70B0DB}" presName="hierRoot2" presStyleCnt="0"/>
      <dgm:spPr/>
    </dgm:pt>
    <dgm:pt modelId="{9DC904EE-4791-D145-BD37-7648B0D4B7E1}" type="pres">
      <dgm:prSet presAssocID="{5395D42E-058F-C141-BB71-18663E70B0DB}" presName="composite2" presStyleCnt="0"/>
      <dgm:spPr/>
    </dgm:pt>
    <dgm:pt modelId="{E4B4E074-E60A-E542-BD28-B8B53F6BFDA8}" type="pres">
      <dgm:prSet presAssocID="{5395D42E-058F-C141-BB71-18663E70B0DB}" presName="background2" presStyleLbl="node2" presStyleIdx="4" presStyleCnt="6"/>
      <dgm:spPr>
        <a:solidFill>
          <a:schemeClr val="bg1">
            <a:lumMod val="50000"/>
          </a:schemeClr>
        </a:solidFill>
      </dgm:spPr>
    </dgm:pt>
    <dgm:pt modelId="{160714E1-B4FC-6D46-8E68-8553014850EB}" type="pres">
      <dgm:prSet presAssocID="{5395D42E-058F-C141-BB71-18663E70B0DB}" presName="text2" presStyleLbl="fgAcc2" presStyleIdx="4" presStyleCnt="6">
        <dgm:presLayoutVars>
          <dgm:chPref val="3"/>
        </dgm:presLayoutVars>
      </dgm:prSet>
      <dgm:spPr/>
    </dgm:pt>
    <dgm:pt modelId="{16E0318F-5F9D-E446-B975-CAA7E0551C56}" type="pres">
      <dgm:prSet presAssocID="{5395D42E-058F-C141-BB71-18663E70B0DB}" presName="hierChild3" presStyleCnt="0"/>
      <dgm:spPr/>
    </dgm:pt>
    <dgm:pt modelId="{3F89C8C1-6B4F-964E-839B-FCBFF1279485}" type="pres">
      <dgm:prSet presAssocID="{5FF12D59-7F42-2342-9B78-B45862FC87E1}" presName="Name17" presStyleLbl="parChTrans1D3" presStyleIdx="4" presStyleCnt="6"/>
      <dgm:spPr/>
    </dgm:pt>
    <dgm:pt modelId="{9B66E34D-085A-0B42-A445-849265CC10CB}" type="pres">
      <dgm:prSet presAssocID="{FE3711B5-C1C5-F64C-9F3C-62F3496BE94D}" presName="hierRoot3" presStyleCnt="0"/>
      <dgm:spPr/>
    </dgm:pt>
    <dgm:pt modelId="{7D477D4F-9A18-A943-9729-ACD15FF6E5A0}" type="pres">
      <dgm:prSet presAssocID="{FE3711B5-C1C5-F64C-9F3C-62F3496BE94D}" presName="composite3" presStyleCnt="0"/>
      <dgm:spPr/>
    </dgm:pt>
    <dgm:pt modelId="{98D853FE-8BBE-F940-A0BB-00C6BABD3C47}" type="pres">
      <dgm:prSet presAssocID="{FE3711B5-C1C5-F64C-9F3C-62F3496BE94D}" presName="background3" presStyleLbl="node3" presStyleIdx="4" presStyleCnt="6"/>
      <dgm:spPr>
        <a:solidFill>
          <a:schemeClr val="bg1">
            <a:lumMod val="85000"/>
          </a:schemeClr>
        </a:solidFill>
      </dgm:spPr>
    </dgm:pt>
    <dgm:pt modelId="{68D009FE-079D-F845-9B72-5263AEA981C2}" type="pres">
      <dgm:prSet presAssocID="{FE3711B5-C1C5-F64C-9F3C-62F3496BE94D}" presName="text3" presStyleLbl="fgAcc3" presStyleIdx="4" presStyleCnt="6">
        <dgm:presLayoutVars>
          <dgm:chPref val="3"/>
        </dgm:presLayoutVars>
      </dgm:prSet>
      <dgm:spPr/>
    </dgm:pt>
    <dgm:pt modelId="{5B5E485C-0EE8-464D-B943-EC0088E2FF1F}" type="pres">
      <dgm:prSet presAssocID="{FE3711B5-C1C5-F64C-9F3C-62F3496BE94D}" presName="hierChild4" presStyleCnt="0"/>
      <dgm:spPr/>
    </dgm:pt>
    <dgm:pt modelId="{68EB2B10-5FB8-BC41-ADFD-A5F5C71FC185}" type="pres">
      <dgm:prSet presAssocID="{180147B0-0191-3645-AAA9-886A45ED4752}" presName="Name23" presStyleLbl="parChTrans1D4" presStyleIdx="7" presStyleCnt="10"/>
      <dgm:spPr/>
    </dgm:pt>
    <dgm:pt modelId="{C60508F5-B685-1C41-BF53-1D61AD3C9124}" type="pres">
      <dgm:prSet presAssocID="{DD45D1C2-DCA0-F849-AD31-3E2F984438C8}" presName="hierRoot4" presStyleCnt="0"/>
      <dgm:spPr/>
    </dgm:pt>
    <dgm:pt modelId="{81A8C457-3D81-CE47-A43A-D4FB15DC397E}" type="pres">
      <dgm:prSet presAssocID="{DD45D1C2-DCA0-F849-AD31-3E2F984438C8}" presName="composite4" presStyleCnt="0"/>
      <dgm:spPr/>
    </dgm:pt>
    <dgm:pt modelId="{1FA2C38E-D363-0D4F-9CAA-80BD3D2E7D01}" type="pres">
      <dgm:prSet presAssocID="{DD45D1C2-DCA0-F849-AD31-3E2F984438C8}" presName="background4" presStyleLbl="node4" presStyleIdx="7" presStyleCnt="10"/>
      <dgm:spPr>
        <a:solidFill>
          <a:schemeClr val="bg1">
            <a:lumMod val="85000"/>
          </a:schemeClr>
        </a:solidFill>
      </dgm:spPr>
    </dgm:pt>
    <dgm:pt modelId="{01BF7555-5C89-444E-830F-6C6D411000EA}" type="pres">
      <dgm:prSet presAssocID="{DD45D1C2-DCA0-F849-AD31-3E2F984438C8}" presName="text4" presStyleLbl="fgAcc4" presStyleIdx="7" presStyleCnt="10">
        <dgm:presLayoutVars>
          <dgm:chPref val="3"/>
        </dgm:presLayoutVars>
      </dgm:prSet>
      <dgm:spPr/>
    </dgm:pt>
    <dgm:pt modelId="{B72EE7C7-F662-A642-A68F-B777B77E2362}" type="pres">
      <dgm:prSet presAssocID="{DD45D1C2-DCA0-F849-AD31-3E2F984438C8}" presName="hierChild5" presStyleCnt="0"/>
      <dgm:spPr/>
    </dgm:pt>
    <dgm:pt modelId="{5BA69721-2838-DF45-8D48-56A739961DFF}" type="pres">
      <dgm:prSet presAssocID="{F9B72773-B15A-6947-8EBB-1E75EA273178}" presName="Name23" presStyleLbl="parChTrans1D4" presStyleIdx="8" presStyleCnt="10"/>
      <dgm:spPr/>
    </dgm:pt>
    <dgm:pt modelId="{30DA592F-A124-654B-A04F-B50EB4F2B5E0}" type="pres">
      <dgm:prSet presAssocID="{700AD904-5704-3043-ADFF-9E8096AD9304}" presName="hierRoot4" presStyleCnt="0"/>
      <dgm:spPr/>
    </dgm:pt>
    <dgm:pt modelId="{34CE4BC2-37B4-3D45-883D-7AA186D74619}" type="pres">
      <dgm:prSet presAssocID="{700AD904-5704-3043-ADFF-9E8096AD9304}" presName="composite4" presStyleCnt="0"/>
      <dgm:spPr/>
    </dgm:pt>
    <dgm:pt modelId="{1E752537-3BCC-2248-8936-4B775AFF7C4D}" type="pres">
      <dgm:prSet presAssocID="{700AD904-5704-3043-ADFF-9E8096AD9304}" presName="background4" presStyleLbl="node4" presStyleIdx="8" presStyleCnt="10"/>
      <dgm:spPr>
        <a:solidFill>
          <a:schemeClr val="bg1">
            <a:lumMod val="85000"/>
          </a:schemeClr>
        </a:solidFill>
      </dgm:spPr>
    </dgm:pt>
    <dgm:pt modelId="{6703C422-7A7F-A54E-A0C4-62C7304DECC3}" type="pres">
      <dgm:prSet presAssocID="{700AD904-5704-3043-ADFF-9E8096AD9304}" presName="text4" presStyleLbl="fgAcc4" presStyleIdx="8" presStyleCnt="10">
        <dgm:presLayoutVars>
          <dgm:chPref val="3"/>
        </dgm:presLayoutVars>
      </dgm:prSet>
      <dgm:spPr/>
    </dgm:pt>
    <dgm:pt modelId="{1C5A1872-2A10-C444-B7C5-8721A83E156E}" type="pres">
      <dgm:prSet presAssocID="{700AD904-5704-3043-ADFF-9E8096AD9304}" presName="hierChild5" presStyleCnt="0"/>
      <dgm:spPr/>
    </dgm:pt>
    <dgm:pt modelId="{8C1E8EC0-6A1E-794A-8CD1-1F814C6055EB}" type="pres">
      <dgm:prSet presAssocID="{7760395D-CA05-AA47-BC95-47A94C5E0003}" presName="Name23" presStyleLbl="parChTrans1D4" presStyleIdx="9" presStyleCnt="10"/>
      <dgm:spPr/>
    </dgm:pt>
    <dgm:pt modelId="{54868511-8D39-934E-88BB-8063DDD26E99}" type="pres">
      <dgm:prSet presAssocID="{2EBB18B7-DA07-6B44-B5A6-946A5DEB4C10}" presName="hierRoot4" presStyleCnt="0"/>
      <dgm:spPr/>
    </dgm:pt>
    <dgm:pt modelId="{F5645AE3-E904-1345-A127-43E11B966957}" type="pres">
      <dgm:prSet presAssocID="{2EBB18B7-DA07-6B44-B5A6-946A5DEB4C10}" presName="composite4" presStyleCnt="0"/>
      <dgm:spPr/>
    </dgm:pt>
    <dgm:pt modelId="{E8C9B09F-2CF4-7149-ABA3-52A07FD41775}" type="pres">
      <dgm:prSet presAssocID="{2EBB18B7-DA07-6B44-B5A6-946A5DEB4C10}" presName="background4" presStyleLbl="node4" presStyleIdx="9" presStyleCnt="10"/>
      <dgm:spPr>
        <a:solidFill>
          <a:schemeClr val="bg1">
            <a:lumMod val="85000"/>
          </a:schemeClr>
        </a:solidFill>
      </dgm:spPr>
    </dgm:pt>
    <dgm:pt modelId="{B6D31277-522B-AF43-B3B9-EF93F95BA669}" type="pres">
      <dgm:prSet presAssocID="{2EBB18B7-DA07-6B44-B5A6-946A5DEB4C10}" presName="text4" presStyleLbl="fgAcc4" presStyleIdx="9" presStyleCnt="10">
        <dgm:presLayoutVars>
          <dgm:chPref val="3"/>
        </dgm:presLayoutVars>
      </dgm:prSet>
      <dgm:spPr/>
    </dgm:pt>
    <dgm:pt modelId="{632FD878-12E5-154F-9D60-2A722B4B0BA6}" type="pres">
      <dgm:prSet presAssocID="{2EBB18B7-DA07-6B44-B5A6-946A5DEB4C10}" presName="hierChild5" presStyleCnt="0"/>
      <dgm:spPr/>
    </dgm:pt>
    <dgm:pt modelId="{8ECF04F4-F0E8-A241-AEA2-A2776B59F318}" type="pres">
      <dgm:prSet presAssocID="{43875C3D-ECDD-4144-91DD-DCAB5078CF7B}" presName="Name10" presStyleLbl="parChTrans1D2" presStyleIdx="5" presStyleCnt="6"/>
      <dgm:spPr/>
    </dgm:pt>
    <dgm:pt modelId="{5BFF9157-557A-3142-BFFC-ABA430E000E7}" type="pres">
      <dgm:prSet presAssocID="{9B207EDC-AEBA-0348-95EB-1AC1D57C8A93}" presName="hierRoot2" presStyleCnt="0"/>
      <dgm:spPr/>
    </dgm:pt>
    <dgm:pt modelId="{1C25C45F-8DB9-8D4B-8C5F-C3D62435BB73}" type="pres">
      <dgm:prSet presAssocID="{9B207EDC-AEBA-0348-95EB-1AC1D57C8A93}" presName="composite2" presStyleCnt="0"/>
      <dgm:spPr/>
    </dgm:pt>
    <dgm:pt modelId="{87000BC7-97CD-204F-B8D9-2665E364D0D0}" type="pres">
      <dgm:prSet presAssocID="{9B207EDC-AEBA-0348-95EB-1AC1D57C8A93}" presName="background2" presStyleLbl="node2" presStyleIdx="5" presStyleCnt="6"/>
      <dgm:spPr>
        <a:solidFill>
          <a:schemeClr val="bg1">
            <a:lumMod val="50000"/>
          </a:schemeClr>
        </a:solidFill>
      </dgm:spPr>
    </dgm:pt>
    <dgm:pt modelId="{36F585ED-1AA3-8F44-9C89-356F2B6201C4}" type="pres">
      <dgm:prSet presAssocID="{9B207EDC-AEBA-0348-95EB-1AC1D57C8A93}" presName="text2" presStyleLbl="fgAcc2" presStyleIdx="5" presStyleCnt="6">
        <dgm:presLayoutVars>
          <dgm:chPref val="3"/>
        </dgm:presLayoutVars>
      </dgm:prSet>
      <dgm:spPr/>
    </dgm:pt>
    <dgm:pt modelId="{2B0DA72E-9FA0-3C49-8636-E899B95C2D5D}" type="pres">
      <dgm:prSet presAssocID="{9B207EDC-AEBA-0348-95EB-1AC1D57C8A93}" presName="hierChild3" presStyleCnt="0"/>
      <dgm:spPr/>
    </dgm:pt>
    <dgm:pt modelId="{709DAF39-30FE-7548-88BC-7F7C84B73542}" type="pres">
      <dgm:prSet presAssocID="{F67A9BB3-C14C-3C48-98ED-D2760DB741DF}" presName="Name17" presStyleLbl="parChTrans1D3" presStyleIdx="5" presStyleCnt="6"/>
      <dgm:spPr/>
    </dgm:pt>
    <dgm:pt modelId="{A530F39A-0540-6C46-9FAE-695586E80792}" type="pres">
      <dgm:prSet presAssocID="{B8651A70-D445-6744-91C6-732FAAC6771A}" presName="hierRoot3" presStyleCnt="0"/>
      <dgm:spPr/>
    </dgm:pt>
    <dgm:pt modelId="{FCB42B2F-2512-EA46-A63C-E320093AF42A}" type="pres">
      <dgm:prSet presAssocID="{B8651A70-D445-6744-91C6-732FAAC6771A}" presName="composite3" presStyleCnt="0"/>
      <dgm:spPr/>
    </dgm:pt>
    <dgm:pt modelId="{9EC1072A-B067-7D46-9E44-FECD1D0B050E}" type="pres">
      <dgm:prSet presAssocID="{B8651A70-D445-6744-91C6-732FAAC6771A}" presName="background3" presStyleLbl="node3" presStyleIdx="5" presStyleCnt="6"/>
      <dgm:spPr>
        <a:solidFill>
          <a:schemeClr val="bg1">
            <a:lumMod val="85000"/>
          </a:schemeClr>
        </a:solidFill>
      </dgm:spPr>
    </dgm:pt>
    <dgm:pt modelId="{C97D5429-6988-3C4B-A177-EBCCEB870C71}" type="pres">
      <dgm:prSet presAssocID="{B8651A70-D445-6744-91C6-732FAAC6771A}" presName="text3" presStyleLbl="fgAcc3" presStyleIdx="5" presStyleCnt="6">
        <dgm:presLayoutVars>
          <dgm:chPref val="3"/>
        </dgm:presLayoutVars>
      </dgm:prSet>
      <dgm:spPr/>
    </dgm:pt>
    <dgm:pt modelId="{BDA4E8B9-5CE7-3E4D-A928-7FB2D0A7D0A5}" type="pres">
      <dgm:prSet presAssocID="{B8651A70-D445-6744-91C6-732FAAC6771A}" presName="hierChild4" presStyleCnt="0"/>
      <dgm:spPr/>
    </dgm:pt>
  </dgm:ptLst>
  <dgm:cxnLst>
    <dgm:cxn modelId="{5F6E1A00-74FC-3545-A0E8-FBAC98F18306}" srcId="{97C6515D-2A1A-7B4B-9828-DE28AA29B458}" destId="{D173D990-9B69-9E49-BCB4-784819256D32}" srcOrd="0" destOrd="0" parTransId="{C5CAFC7D-C768-364C-9C12-3BDB5CE00724}" sibTransId="{8F13A08D-6F7C-9C4A-A7EE-1B9D80E349C1}"/>
    <dgm:cxn modelId="{DECC7500-F96D-6F45-9A17-50CBD30A0295}" type="presOf" srcId="{9B207EDC-AEBA-0348-95EB-1AC1D57C8A93}" destId="{36F585ED-1AA3-8F44-9C89-356F2B6201C4}" srcOrd="0" destOrd="0" presId="urn:microsoft.com/office/officeart/2005/8/layout/hierarchy1"/>
    <dgm:cxn modelId="{8CDC0103-CB3F-504A-AA74-906596D952FB}" type="presOf" srcId="{DD45D1C2-DCA0-F849-AD31-3E2F984438C8}" destId="{01BF7555-5C89-444E-830F-6C6D411000EA}" srcOrd="0" destOrd="0" presId="urn:microsoft.com/office/officeart/2005/8/layout/hierarchy1"/>
    <dgm:cxn modelId="{24EDE404-EF5D-AF47-BC71-38D66A684F9B}" type="presOf" srcId="{F5C15291-F549-6A45-8502-E23609AC9678}" destId="{B4B31CE5-1271-DD4B-A5D6-40436B3B878B}" srcOrd="0" destOrd="0" presId="urn:microsoft.com/office/officeart/2005/8/layout/hierarchy1"/>
    <dgm:cxn modelId="{40463207-408F-3F47-ADD2-A9E6F7502104}" srcId="{B8EAC75F-218D-4C42-9588-512F9C21F32C}" destId="{DE77A4EC-A552-9249-9225-08F913857E8C}" srcOrd="0" destOrd="0" parTransId="{80379BB5-7699-3C41-90F4-71ACC420A1A5}" sibTransId="{35F37007-AA24-FA4C-91CD-E3880EB30C42}"/>
    <dgm:cxn modelId="{FAB77C09-B139-B442-92D2-DBF99E2D8544}" srcId="{B8EAC75F-218D-4C42-9588-512F9C21F32C}" destId="{9B207EDC-AEBA-0348-95EB-1AC1D57C8A93}" srcOrd="5" destOrd="0" parTransId="{43875C3D-ECDD-4144-91DD-DCAB5078CF7B}" sibTransId="{E78D5D5E-C853-8343-A0C2-51B680EEE0D4}"/>
    <dgm:cxn modelId="{B19D630E-A6D1-5346-9A87-427C05F590FD}" srcId="{B8EAC75F-218D-4C42-9588-512F9C21F32C}" destId="{5395D42E-058F-C141-BB71-18663E70B0DB}" srcOrd="4" destOrd="0" parTransId="{E3E1077B-A9CE-444F-B526-401FDCC80168}" sibTransId="{02DF89B0-4828-0B4D-9A2B-C844BBFF0166}"/>
    <dgm:cxn modelId="{9CCD3612-8321-FA48-8278-E7CB350B16C8}" type="presOf" srcId="{2DC032F6-898F-3145-BBD3-A353B1CAA57B}" destId="{83F60EE7-1218-E940-958B-A7DA7ACF7EC0}" srcOrd="0" destOrd="0" presId="urn:microsoft.com/office/officeart/2005/8/layout/hierarchy1"/>
    <dgm:cxn modelId="{7B29A419-BCD7-4940-9626-78D6DE5216C5}" type="presOf" srcId="{CA4585A4-6698-CE43-B4B5-E106743C16A7}" destId="{7AB93215-8028-A94B-BB1F-C7296B8C2FC8}" srcOrd="0" destOrd="0" presId="urn:microsoft.com/office/officeart/2005/8/layout/hierarchy1"/>
    <dgm:cxn modelId="{17A5861B-2B62-A24E-AE37-9D2AA730C807}" type="presOf" srcId="{D173D990-9B69-9E49-BCB4-784819256D32}" destId="{0D31381A-6A8E-4548-80D8-142E40D91497}" srcOrd="0" destOrd="0" presId="urn:microsoft.com/office/officeart/2005/8/layout/hierarchy1"/>
    <dgm:cxn modelId="{2CFCA11B-B0AD-D746-99E3-369342D79F40}" type="presOf" srcId="{B8651A70-D445-6744-91C6-732FAAC6771A}" destId="{C97D5429-6988-3C4B-A177-EBCCEB870C71}" srcOrd="0" destOrd="0" presId="urn:microsoft.com/office/officeart/2005/8/layout/hierarchy1"/>
    <dgm:cxn modelId="{9C3DC41B-1904-3B41-A217-66E229D049F4}" type="presOf" srcId="{97C6515D-2A1A-7B4B-9828-DE28AA29B458}" destId="{A2F9D8C7-AB49-084D-BCD9-E3C1998A2F42}" srcOrd="0" destOrd="0" presId="urn:microsoft.com/office/officeart/2005/8/layout/hierarchy1"/>
    <dgm:cxn modelId="{A8D0591E-FD96-8E4C-B068-545BA8DB0322}" srcId="{EB725743-9C05-1B44-9984-13706215B63C}" destId="{B8EAC75F-218D-4C42-9588-512F9C21F32C}" srcOrd="1" destOrd="0" parTransId="{312DBAA5-7E46-FF47-8E41-91E4FF486C60}" sibTransId="{8876A1DB-D6EB-BB49-A141-C3E0A244D643}"/>
    <dgm:cxn modelId="{9015FA1E-6A1E-D44F-B564-B326D533D052}" type="presOf" srcId="{C423F461-B834-0E4E-8371-D3CD0DEAEC00}" destId="{EBB4C043-04C8-1A4A-800E-6C3FFD8A95EC}" srcOrd="0" destOrd="0" presId="urn:microsoft.com/office/officeart/2005/8/layout/hierarchy1"/>
    <dgm:cxn modelId="{2E5D1D20-562F-9E43-89CF-6231C1AF417F}" type="presOf" srcId="{C33654F2-018C-1D4C-9C10-7D29E07CD736}" destId="{80577F59-E9F9-C443-986F-385DC0F10D73}" srcOrd="0" destOrd="0" presId="urn:microsoft.com/office/officeart/2005/8/layout/hierarchy1"/>
    <dgm:cxn modelId="{77666727-F17F-694C-B548-764C299A035B}" type="presOf" srcId="{268BD4D3-C0CF-EF4D-BE53-2CF0C0720F9E}" destId="{94846347-72C0-6347-A08D-AB867ECE8493}" srcOrd="0" destOrd="0" presId="urn:microsoft.com/office/officeart/2005/8/layout/hierarchy1"/>
    <dgm:cxn modelId="{1383EF38-A246-6347-A705-3ECAABA3677D}" type="presOf" srcId="{14798451-853D-844C-ACFE-4D883340796D}" destId="{EE7F3006-8475-D047-BB83-77FFB533426C}" srcOrd="0" destOrd="0" presId="urn:microsoft.com/office/officeart/2005/8/layout/hierarchy1"/>
    <dgm:cxn modelId="{39088A3F-3D22-B047-9F4E-D202BCDC195D}" srcId="{6D0DA803-C468-DE41-8289-FF8C6F23F5B3}" destId="{0C69C07A-2C59-9140-9E79-CDEE009A26D7}" srcOrd="0" destOrd="0" parTransId="{8A4FD8C4-E61F-6543-8E4B-86ED158BEA2E}" sibTransId="{0701CB00-0579-5543-B932-BCAE67F27CCF}"/>
    <dgm:cxn modelId="{B201F640-2506-FB40-82D8-063FAEFAAEEE}" type="presOf" srcId="{700AD904-5704-3043-ADFF-9E8096AD9304}" destId="{6703C422-7A7F-A54E-A0C4-62C7304DECC3}" srcOrd="0" destOrd="0" presId="urn:microsoft.com/office/officeart/2005/8/layout/hierarchy1"/>
    <dgm:cxn modelId="{816FE843-CF4A-C143-AE3F-986C65C6684A}" type="presOf" srcId="{80379BB5-7699-3C41-90F4-71ACC420A1A5}" destId="{D4F3CA91-04F1-0F46-914E-9949B9F39CA7}" srcOrd="0" destOrd="0" presId="urn:microsoft.com/office/officeart/2005/8/layout/hierarchy1"/>
    <dgm:cxn modelId="{7EB8554A-6B55-0040-AB81-D956B83CDD6F}" srcId="{C423F461-B834-0E4E-8371-D3CD0DEAEC00}" destId="{033F5F21-73E2-B94A-A64D-6C26FDDA3EDB}" srcOrd="0" destOrd="0" parTransId="{1AFE4390-70F1-4C47-879F-3478973DC7B0}" sibTransId="{03EFEBE2-C020-D142-A003-0356840A111E}"/>
    <dgm:cxn modelId="{023B084B-8109-4641-BCDC-1528296403F1}" type="presOf" srcId="{6D0DA803-C468-DE41-8289-FF8C6F23F5B3}" destId="{95585FE3-FF82-9343-9773-EA40E4DEE753}" srcOrd="0" destOrd="0" presId="urn:microsoft.com/office/officeart/2005/8/layout/hierarchy1"/>
    <dgm:cxn modelId="{4721414C-DA7D-C248-8FA7-C90E0A8235BE}" srcId="{5395D42E-058F-C141-BB71-18663E70B0DB}" destId="{FE3711B5-C1C5-F64C-9F3C-62F3496BE94D}" srcOrd="0" destOrd="0" parTransId="{5FF12D59-7F42-2342-9B78-B45862FC87E1}" sibTransId="{2D9FB2B8-4491-4F47-940D-A9AAA5ECA854}"/>
    <dgm:cxn modelId="{9A3B9354-E127-D343-BAD2-6F5A049C6604}" srcId="{B8EAC75F-218D-4C42-9588-512F9C21F32C}" destId="{44D665AA-B5B2-0347-8413-81F0262135D8}" srcOrd="2" destOrd="0" parTransId="{F5C15291-F549-6A45-8502-E23609AC9678}" sibTransId="{9A9BA344-5505-EA4F-B91C-8B921B4C50E1}"/>
    <dgm:cxn modelId="{EA157657-DAA1-4349-B8D4-7E4F129975CF}" type="presOf" srcId="{033F5F21-73E2-B94A-A64D-6C26FDDA3EDB}" destId="{A5FC037B-C242-A246-A57C-E2AF4B7D033F}" srcOrd="0" destOrd="0" presId="urn:microsoft.com/office/officeart/2005/8/layout/hierarchy1"/>
    <dgm:cxn modelId="{AE48ED57-23AB-CA44-9372-2F4D250F814B}" type="presOf" srcId="{60BF6A9D-C248-5D4E-87C1-B07CE4BEB6FA}" destId="{04D4C1E2-31AA-DA4A-93F1-26E6DBA5F14E}" srcOrd="0" destOrd="0" presId="urn:microsoft.com/office/officeart/2005/8/layout/hierarchy1"/>
    <dgm:cxn modelId="{236ACD59-38E5-7340-9A39-9C02CD858F30}" type="presOf" srcId="{2EBB18B7-DA07-6B44-B5A6-946A5DEB4C10}" destId="{B6D31277-522B-AF43-B3B9-EF93F95BA669}" srcOrd="0" destOrd="0" presId="urn:microsoft.com/office/officeart/2005/8/layout/hierarchy1"/>
    <dgm:cxn modelId="{6B5AFB59-ACEC-C045-AE8F-123E5E61CB1F}" srcId="{DD45D1C2-DCA0-F849-AD31-3E2F984438C8}" destId="{700AD904-5704-3043-ADFF-9E8096AD9304}" srcOrd="0" destOrd="0" parTransId="{F9B72773-B15A-6947-8EBB-1E75EA273178}" sibTransId="{3FC48AB0-68A6-F546-9AF0-53064DDADF4F}"/>
    <dgm:cxn modelId="{EFC1B460-325E-DE4C-A5F2-C111000687BE}" type="presOf" srcId="{FE3711B5-C1C5-F64C-9F3C-62F3496BE94D}" destId="{68D009FE-079D-F845-9B72-5263AEA981C2}" srcOrd="0" destOrd="0" presId="urn:microsoft.com/office/officeart/2005/8/layout/hierarchy1"/>
    <dgm:cxn modelId="{78B43664-CCBB-0748-84C6-4554FCA8D148}" srcId="{DE77A4EC-A552-9249-9225-08F913857E8C}" destId="{6D0DA803-C468-DE41-8289-FF8C6F23F5B3}" srcOrd="0" destOrd="0" parTransId="{56F40BEE-C0D8-8C44-BDE1-FA83C825C632}" sibTransId="{95C7A2C1-DF01-D04F-B3E9-298370AACB06}"/>
    <dgm:cxn modelId="{D3E10867-9C33-FD4C-80A2-636D637EF09A}" type="presOf" srcId="{EB725743-9C05-1B44-9984-13706215B63C}" destId="{ACB7D304-9191-AC4D-B158-B28C56B5B7A2}" srcOrd="0" destOrd="0" presId="urn:microsoft.com/office/officeart/2005/8/layout/hierarchy1"/>
    <dgm:cxn modelId="{FDA74872-424B-E540-9B40-E14177CBE170}" type="presOf" srcId="{9CD303BA-10C8-844A-84E5-802D4941BA1B}" destId="{1113B0E0-32FA-814E-A4E9-CFBE6BF57EE0}" srcOrd="0" destOrd="0" presId="urn:microsoft.com/office/officeart/2005/8/layout/hierarchy1"/>
    <dgm:cxn modelId="{7A048D72-AA6E-0D48-8AEA-30C1859E831B}" type="presOf" srcId="{F67A9BB3-C14C-3C48-98ED-D2760DB741DF}" destId="{709DAF39-30FE-7548-88BC-7F7C84B73542}" srcOrd="0" destOrd="0" presId="urn:microsoft.com/office/officeart/2005/8/layout/hierarchy1"/>
    <dgm:cxn modelId="{8E09BF74-D1DB-DD41-9914-01953C6E9F47}" type="presOf" srcId="{F9B72773-B15A-6947-8EBB-1E75EA273178}" destId="{5BA69721-2838-DF45-8D48-56A739961DFF}" srcOrd="0" destOrd="0" presId="urn:microsoft.com/office/officeart/2005/8/layout/hierarchy1"/>
    <dgm:cxn modelId="{8301A17C-B08E-174D-9DB7-14673BFDC88A}" srcId="{9CD303BA-10C8-844A-84E5-802D4941BA1B}" destId="{191B2786-D983-4941-8D3C-FCEDB8BA7C22}" srcOrd="0" destOrd="0" parTransId="{BF07EEED-B0ED-8448-B1C4-8F406891760A}" sibTransId="{4B4D326D-ACD7-DF48-9CBD-352B3EC227C2}"/>
    <dgm:cxn modelId="{88861E7D-5E49-964E-A56F-0A8674A906C9}" srcId="{B8EAC75F-218D-4C42-9588-512F9C21F32C}" destId="{782FBF1C-2FE5-6846-8253-ADD458D0A14C}" srcOrd="1" destOrd="0" parTransId="{2DC032F6-898F-3145-BBD3-A353B1CAA57B}" sibTransId="{FEAA96EA-C23C-434D-A62F-43B971BFA5D1}"/>
    <dgm:cxn modelId="{CF3D3080-526D-0A41-BA3A-2AEC57771A51}" type="presOf" srcId="{44D665AA-B5B2-0347-8413-81F0262135D8}" destId="{2AEFB853-51CE-8346-B9ED-90CBC2832854}" srcOrd="0" destOrd="0" presId="urn:microsoft.com/office/officeart/2005/8/layout/hierarchy1"/>
    <dgm:cxn modelId="{7F56FC80-84EF-C446-8F2B-48CB8A6B23E7}" srcId="{D173D990-9B69-9E49-BCB4-784819256D32}" destId="{92BB4F05-BE0D-FF42-ADF1-18B9B3778BD0}" srcOrd="0" destOrd="0" parTransId="{CA4585A4-6698-CE43-B4B5-E106743C16A7}" sibTransId="{E1FBBB03-9693-0044-B049-FEDD95F62787}"/>
    <dgm:cxn modelId="{CB6AFF80-4537-7141-B3BE-E919675B649D}" type="presOf" srcId="{01A6E962-A036-5445-908F-C0AABA23D3FA}" destId="{71CBCF08-3A6E-614F-ACE1-8BC1648F4819}" srcOrd="0" destOrd="0" presId="urn:microsoft.com/office/officeart/2005/8/layout/hierarchy1"/>
    <dgm:cxn modelId="{6EC44983-8E0F-DB43-9757-5AB77EA332D1}" srcId="{B8EAC75F-218D-4C42-9588-512F9C21F32C}" destId="{C33654F2-018C-1D4C-9C10-7D29E07CD736}" srcOrd="3" destOrd="0" parTransId="{D8380DEF-4C9D-F34C-B696-17D467D3B548}" sibTransId="{D8DAD41D-A479-9C4F-9270-BC4C446C967F}"/>
    <dgm:cxn modelId="{7A8F5D83-77CE-4E47-A63F-966F7C257004}" type="presOf" srcId="{DE77A4EC-A552-9249-9225-08F913857E8C}" destId="{D8EA3DB2-A28D-A94A-8FD6-05200BEE636C}" srcOrd="0" destOrd="0" presId="urn:microsoft.com/office/officeart/2005/8/layout/hierarchy1"/>
    <dgm:cxn modelId="{A9D5EA83-8E71-9E45-ADDB-ECA63CDC8721}" type="presOf" srcId="{D8380DEF-4C9D-F34C-B696-17D467D3B548}" destId="{BE4F3F0F-6E26-434B-B5AE-2E607B456313}" srcOrd="0" destOrd="0" presId="urn:microsoft.com/office/officeart/2005/8/layout/hierarchy1"/>
    <dgm:cxn modelId="{5D19D884-6EE2-224F-B2F3-760E3DF9FBCA}" srcId="{033F5F21-73E2-B94A-A64D-6C26FDDA3EDB}" destId="{9CD303BA-10C8-844A-84E5-802D4941BA1B}" srcOrd="0" destOrd="0" parTransId="{73AD5179-A4A6-354A-A2B5-46EF16A68F39}" sibTransId="{A20D0FB9-789D-6641-8552-D14F7DEA0DF6}"/>
    <dgm:cxn modelId="{5F641585-90DC-8C4B-BDC2-53ACF6EB715B}" type="presOf" srcId="{C5CAFC7D-C768-364C-9C12-3BDB5CE00724}" destId="{7A9B14D3-D7E7-0B4A-8E97-319C54B0B439}" srcOrd="0" destOrd="0" presId="urn:microsoft.com/office/officeart/2005/8/layout/hierarchy1"/>
    <dgm:cxn modelId="{BBC44385-194A-EC49-9A61-7D8DADBA0677}" type="presOf" srcId="{BF07EEED-B0ED-8448-B1C4-8F406891760A}" destId="{FC57038D-DB91-ED4F-99D0-DFF92769C67B}" srcOrd="0" destOrd="0" presId="urn:microsoft.com/office/officeart/2005/8/layout/hierarchy1"/>
    <dgm:cxn modelId="{2C5BD688-DE41-D648-BF94-E3CD8548622D}" srcId="{FE3711B5-C1C5-F64C-9F3C-62F3496BE94D}" destId="{DD45D1C2-DCA0-F849-AD31-3E2F984438C8}" srcOrd="0" destOrd="0" parTransId="{180147B0-0191-3645-AAA9-886A45ED4752}" sibTransId="{53E07828-D2B6-F043-B222-8E8BED9BA6A8}"/>
    <dgm:cxn modelId="{82F2D38D-3B23-0C4C-91CF-827E20E5EB55}" type="presOf" srcId="{782FBF1C-2FE5-6846-8253-ADD458D0A14C}" destId="{B5E81540-4012-4D4E-977F-514411DEB7B6}" srcOrd="0" destOrd="0" presId="urn:microsoft.com/office/officeart/2005/8/layout/hierarchy1"/>
    <dgm:cxn modelId="{1C2D6492-3B02-E04D-A9C4-A191FBDE2644}" type="presOf" srcId="{75B40C57-46A0-ED40-9BEE-5D5E4DD64D80}" destId="{CCB236DD-6314-6D46-B934-68C61BA5A682}" srcOrd="0" destOrd="0" presId="urn:microsoft.com/office/officeart/2005/8/layout/hierarchy1"/>
    <dgm:cxn modelId="{55FDF494-8E27-6442-903C-EA968ADDCA43}" srcId="{0C69C07A-2C59-9140-9E79-CDEE009A26D7}" destId="{75B40C57-46A0-ED40-9BEE-5D5E4DD64D80}" srcOrd="0" destOrd="0" parTransId="{268BD4D3-C0CF-EF4D-BE53-2CF0C0720F9E}" sibTransId="{B04E902A-81A3-ED40-846F-3A2153F3DB98}"/>
    <dgm:cxn modelId="{0BF0B299-DC03-F948-92CD-B9CCE7A6732D}" type="presOf" srcId="{73AD5179-A4A6-354A-A2B5-46EF16A68F39}" destId="{6F39EE05-0ACD-C949-9234-F2F540BAC942}" srcOrd="0" destOrd="0" presId="urn:microsoft.com/office/officeart/2005/8/layout/hierarchy1"/>
    <dgm:cxn modelId="{022EADA2-72BF-284E-985A-9AE9EE1F9682}" srcId="{782FBF1C-2FE5-6846-8253-ADD458D0A14C}" destId="{97C6515D-2A1A-7B4B-9828-DE28AA29B458}" srcOrd="0" destOrd="0" parTransId="{01A6E962-A036-5445-908F-C0AABA23D3FA}" sibTransId="{36C44807-9F02-7643-904E-C7B5C3B9D79A}"/>
    <dgm:cxn modelId="{29E713A8-B47A-F243-A77A-F224211D4076}" srcId="{9B207EDC-AEBA-0348-95EB-1AC1D57C8A93}" destId="{B8651A70-D445-6744-91C6-732FAAC6771A}" srcOrd="0" destOrd="0" parTransId="{F67A9BB3-C14C-3C48-98ED-D2760DB741DF}" sibTransId="{A00A5A37-77B2-B74D-A444-09AF81541429}"/>
    <dgm:cxn modelId="{6C6DE1A8-6119-BE42-BB00-5B3BA6B5BEBE}" type="presOf" srcId="{43875C3D-ECDD-4144-91DD-DCAB5078CF7B}" destId="{8ECF04F4-F0E8-A241-AEA2-A2776B59F318}" srcOrd="0" destOrd="0" presId="urn:microsoft.com/office/officeart/2005/8/layout/hierarchy1"/>
    <dgm:cxn modelId="{D90BB6AB-23D7-8441-A1FD-73CF33473496}" type="presOf" srcId="{0C69C07A-2C59-9140-9E79-CDEE009A26D7}" destId="{4D251E6B-C351-0744-9EC6-E2712BF27E98}" srcOrd="0" destOrd="0" presId="urn:microsoft.com/office/officeart/2005/8/layout/hierarchy1"/>
    <dgm:cxn modelId="{B57B55B1-A7D8-BB49-B4C8-37A50016B45E}" type="presOf" srcId="{92BB4F05-BE0D-FF42-ADF1-18B9B3778BD0}" destId="{E05C824E-D0FF-8140-B7A9-81D2CE32BAEF}" srcOrd="0" destOrd="0" presId="urn:microsoft.com/office/officeart/2005/8/layout/hierarchy1"/>
    <dgm:cxn modelId="{9177B4B2-587E-4342-B167-CC8243987AB1}" type="presOf" srcId="{5FF12D59-7F42-2342-9B78-B45862FC87E1}" destId="{3F89C8C1-6B4F-964E-839B-FCBFF1279485}" srcOrd="0" destOrd="0" presId="urn:microsoft.com/office/officeart/2005/8/layout/hierarchy1"/>
    <dgm:cxn modelId="{BB3C38BA-97EC-844D-8A91-9065B32116B5}" srcId="{C33654F2-018C-1D4C-9C10-7D29E07CD736}" destId="{70A98975-26A7-DC48-8A1A-A5DCF7AE8CF1}" srcOrd="0" destOrd="0" parTransId="{14798451-853D-844C-ACFE-4D883340796D}" sibTransId="{E121A53B-5C65-8E4F-88CA-42C25C41D0F2}"/>
    <dgm:cxn modelId="{B406C4BD-713D-EE4C-BE05-EA960A469133}" type="presOf" srcId="{180147B0-0191-3645-AAA9-886A45ED4752}" destId="{68EB2B10-5FB8-BC41-ADFD-A5F5C71FC185}" srcOrd="0" destOrd="0" presId="urn:microsoft.com/office/officeart/2005/8/layout/hierarchy1"/>
    <dgm:cxn modelId="{1B514DBF-419A-6745-A943-89F0EE11544B}" srcId="{44D665AA-B5B2-0347-8413-81F0262135D8}" destId="{C423F461-B834-0E4E-8371-D3CD0DEAEC00}" srcOrd="0" destOrd="0" parTransId="{60BF6A9D-C248-5D4E-87C1-B07CE4BEB6FA}" sibTransId="{34E857C0-AB10-FE4C-9FA3-092517D18A81}"/>
    <dgm:cxn modelId="{AA2EB4C4-ED06-6C4B-B596-890083A9BCCE}" type="presOf" srcId="{191B2786-D983-4941-8D3C-FCEDB8BA7C22}" destId="{F716E018-FB9C-CF49-8AC1-71B0497C309D}" srcOrd="0" destOrd="0" presId="urn:microsoft.com/office/officeart/2005/8/layout/hierarchy1"/>
    <dgm:cxn modelId="{973957C6-34C0-6C4B-A1D0-BFD220FEEEA0}" type="presOf" srcId="{70A98975-26A7-DC48-8A1A-A5DCF7AE8CF1}" destId="{4E5239B0-C548-3D4E-9A00-B62BEB55D15C}" srcOrd="0" destOrd="0" presId="urn:microsoft.com/office/officeart/2005/8/layout/hierarchy1"/>
    <dgm:cxn modelId="{14EF67C6-B168-344C-BE06-95AB22CFBC13}" type="presOf" srcId="{56F40BEE-C0D8-8C44-BDE1-FA83C825C632}" destId="{1C263A11-F36B-9042-A0DF-139A5752C9CD}" srcOrd="0" destOrd="0" presId="urn:microsoft.com/office/officeart/2005/8/layout/hierarchy1"/>
    <dgm:cxn modelId="{422C75CD-DBC9-0E44-9657-2A79D446E7C2}" type="presOf" srcId="{7760395D-CA05-AA47-BC95-47A94C5E0003}" destId="{8C1E8EC0-6A1E-794A-8CD1-1F814C6055EB}" srcOrd="0" destOrd="0" presId="urn:microsoft.com/office/officeart/2005/8/layout/hierarchy1"/>
    <dgm:cxn modelId="{E96FE8CF-9325-3642-B7B3-18D775AC9082}" type="presOf" srcId="{1AFE4390-70F1-4C47-879F-3478973DC7B0}" destId="{1396D7B9-0687-9747-9DB8-6CB281F4D7D9}" srcOrd="0" destOrd="0" presId="urn:microsoft.com/office/officeart/2005/8/layout/hierarchy1"/>
    <dgm:cxn modelId="{3FF254D6-81E0-A04D-9441-93C10A076DB3}" type="presOf" srcId="{F1433CEC-A48C-E840-BD45-5CCB3EC0C09F}" destId="{D32D24CE-A2ED-DC40-A9CF-9A908B1DBE5C}" srcOrd="0" destOrd="0" presId="urn:microsoft.com/office/officeart/2005/8/layout/hierarchy1"/>
    <dgm:cxn modelId="{4A7F53DA-40CA-9C48-B37B-A19E8F6012A5}" srcId="{EB725743-9C05-1B44-9984-13706215B63C}" destId="{F1433CEC-A48C-E840-BD45-5CCB3EC0C09F}" srcOrd="0" destOrd="0" parTransId="{40758704-D950-BE43-8824-CB77029F1D5B}" sibTransId="{701F3EC9-D6A9-F247-8962-7B7A701E3F87}"/>
    <dgm:cxn modelId="{BA91F1E1-9899-C046-8411-508A45E487B2}" type="presOf" srcId="{E3E1077B-A9CE-444F-B526-401FDCC80168}" destId="{8D9CA9B0-1BF2-9241-892B-F430FC44C55E}" srcOrd="0" destOrd="0" presId="urn:microsoft.com/office/officeart/2005/8/layout/hierarchy1"/>
    <dgm:cxn modelId="{E26FDFE7-B52C-F048-827F-7F39B408C7B8}" srcId="{700AD904-5704-3043-ADFF-9E8096AD9304}" destId="{2EBB18B7-DA07-6B44-B5A6-946A5DEB4C10}" srcOrd="0" destOrd="0" parTransId="{7760395D-CA05-AA47-BC95-47A94C5E0003}" sibTransId="{113D4B8E-7B50-8247-8039-53FA81334579}"/>
    <dgm:cxn modelId="{AE0883E8-C9FB-8846-9F07-9DDA7215DB7C}" type="presOf" srcId="{B8EAC75F-218D-4C42-9588-512F9C21F32C}" destId="{E67E8D83-142F-1648-983F-2C346F520A7D}" srcOrd="0" destOrd="0" presId="urn:microsoft.com/office/officeart/2005/8/layout/hierarchy1"/>
    <dgm:cxn modelId="{B282E4EF-F284-B640-BF6A-56DE518742A1}" type="presOf" srcId="{8A4FD8C4-E61F-6543-8E4B-86ED158BEA2E}" destId="{8B4FF03A-90CC-1B47-9FE2-F5AD8E367ACC}" srcOrd="0" destOrd="0" presId="urn:microsoft.com/office/officeart/2005/8/layout/hierarchy1"/>
    <dgm:cxn modelId="{F51A0CFB-0668-2643-AF44-5B0AC7CAB245}" type="presOf" srcId="{5395D42E-058F-C141-BB71-18663E70B0DB}" destId="{160714E1-B4FC-6D46-8E68-8553014850EB}" srcOrd="0" destOrd="0" presId="urn:microsoft.com/office/officeart/2005/8/layout/hierarchy1"/>
    <dgm:cxn modelId="{FC97C99C-23CB-E14F-8ACC-AD084FB2B556}" type="presParOf" srcId="{ACB7D304-9191-AC4D-B158-B28C56B5B7A2}" destId="{6124296C-E89B-EC42-96EB-F98BFCECBC5A}" srcOrd="0" destOrd="0" presId="urn:microsoft.com/office/officeart/2005/8/layout/hierarchy1"/>
    <dgm:cxn modelId="{122A932C-F1C3-A045-A0AB-0979A2282A66}" type="presParOf" srcId="{6124296C-E89B-EC42-96EB-F98BFCECBC5A}" destId="{8D367221-A93C-E940-99F9-9490F3D9B9DC}" srcOrd="0" destOrd="0" presId="urn:microsoft.com/office/officeart/2005/8/layout/hierarchy1"/>
    <dgm:cxn modelId="{3DFBC180-CBF5-9747-AE99-1E2F6F30AA94}" type="presParOf" srcId="{8D367221-A93C-E940-99F9-9490F3D9B9DC}" destId="{4F1E641E-EBB8-0442-91EC-A64AB71CA9D6}" srcOrd="0" destOrd="0" presId="urn:microsoft.com/office/officeart/2005/8/layout/hierarchy1"/>
    <dgm:cxn modelId="{2BC4A520-3505-3745-AFDA-EDD26EB3D721}" type="presParOf" srcId="{8D367221-A93C-E940-99F9-9490F3D9B9DC}" destId="{D32D24CE-A2ED-DC40-A9CF-9A908B1DBE5C}" srcOrd="1" destOrd="0" presId="urn:microsoft.com/office/officeart/2005/8/layout/hierarchy1"/>
    <dgm:cxn modelId="{53622558-DFC3-584C-851C-820E5AFF8C12}" type="presParOf" srcId="{6124296C-E89B-EC42-96EB-F98BFCECBC5A}" destId="{E69F2F1C-3C9A-D94C-9AFF-7C52C834FB8E}" srcOrd="1" destOrd="0" presId="urn:microsoft.com/office/officeart/2005/8/layout/hierarchy1"/>
    <dgm:cxn modelId="{AABDCACA-37D9-354C-BD66-76D177670942}" type="presParOf" srcId="{ACB7D304-9191-AC4D-B158-B28C56B5B7A2}" destId="{861D2D37-4DD0-0D47-947F-70FDB4CD04E0}" srcOrd="1" destOrd="0" presId="urn:microsoft.com/office/officeart/2005/8/layout/hierarchy1"/>
    <dgm:cxn modelId="{6D78EA9C-3A12-8347-B205-AD925FE490A7}" type="presParOf" srcId="{861D2D37-4DD0-0D47-947F-70FDB4CD04E0}" destId="{37E41F1A-EFEB-9D4F-A35C-D1D656F895D3}" srcOrd="0" destOrd="0" presId="urn:microsoft.com/office/officeart/2005/8/layout/hierarchy1"/>
    <dgm:cxn modelId="{79E4B146-927A-4949-A0BA-B077385A8E7B}" type="presParOf" srcId="{37E41F1A-EFEB-9D4F-A35C-D1D656F895D3}" destId="{DF360678-1BE3-BD41-96B3-CBAB43C71CBC}" srcOrd="0" destOrd="0" presId="urn:microsoft.com/office/officeart/2005/8/layout/hierarchy1"/>
    <dgm:cxn modelId="{80C2C616-72C7-0548-9DAB-B728B8D79DC1}" type="presParOf" srcId="{37E41F1A-EFEB-9D4F-A35C-D1D656F895D3}" destId="{E67E8D83-142F-1648-983F-2C346F520A7D}" srcOrd="1" destOrd="0" presId="urn:microsoft.com/office/officeart/2005/8/layout/hierarchy1"/>
    <dgm:cxn modelId="{B2CAA251-FAA4-6641-91AE-3E652B4AC5F9}" type="presParOf" srcId="{861D2D37-4DD0-0D47-947F-70FDB4CD04E0}" destId="{DD841DBC-720D-4949-87E8-6FAF22E7ABA0}" srcOrd="1" destOrd="0" presId="urn:microsoft.com/office/officeart/2005/8/layout/hierarchy1"/>
    <dgm:cxn modelId="{986F2474-399B-0B4B-B0EC-D80EA7A9545E}" type="presParOf" srcId="{DD841DBC-720D-4949-87E8-6FAF22E7ABA0}" destId="{D4F3CA91-04F1-0F46-914E-9949B9F39CA7}" srcOrd="0" destOrd="0" presId="urn:microsoft.com/office/officeart/2005/8/layout/hierarchy1"/>
    <dgm:cxn modelId="{F0A8E424-8BA0-A24E-9565-82D6760F8DBB}" type="presParOf" srcId="{DD841DBC-720D-4949-87E8-6FAF22E7ABA0}" destId="{CAADD069-D9DB-CF49-8654-2E9711390A15}" srcOrd="1" destOrd="0" presId="urn:microsoft.com/office/officeart/2005/8/layout/hierarchy1"/>
    <dgm:cxn modelId="{E2F974CF-74A3-5441-84D1-65EE6E828AF3}" type="presParOf" srcId="{CAADD069-D9DB-CF49-8654-2E9711390A15}" destId="{C307FE57-0247-E94B-AE03-3BC31279AB0A}" srcOrd="0" destOrd="0" presId="urn:microsoft.com/office/officeart/2005/8/layout/hierarchy1"/>
    <dgm:cxn modelId="{8496575E-B6F7-F048-8317-20BE4832945B}" type="presParOf" srcId="{C307FE57-0247-E94B-AE03-3BC31279AB0A}" destId="{99D55DD1-0F69-F044-AF0C-4C3DB34AB1BF}" srcOrd="0" destOrd="0" presId="urn:microsoft.com/office/officeart/2005/8/layout/hierarchy1"/>
    <dgm:cxn modelId="{46F08232-5549-974E-996F-7E6C4B093D80}" type="presParOf" srcId="{C307FE57-0247-E94B-AE03-3BC31279AB0A}" destId="{D8EA3DB2-A28D-A94A-8FD6-05200BEE636C}" srcOrd="1" destOrd="0" presId="urn:microsoft.com/office/officeart/2005/8/layout/hierarchy1"/>
    <dgm:cxn modelId="{A5E0B0D2-4552-7844-AF02-FDC65FA63BAE}" type="presParOf" srcId="{CAADD069-D9DB-CF49-8654-2E9711390A15}" destId="{69060DA1-22E0-F545-88CA-C2B9A78E60E2}" srcOrd="1" destOrd="0" presId="urn:microsoft.com/office/officeart/2005/8/layout/hierarchy1"/>
    <dgm:cxn modelId="{3595FAD1-5787-7345-B22C-61B04B606C22}" type="presParOf" srcId="{69060DA1-22E0-F545-88CA-C2B9A78E60E2}" destId="{1C263A11-F36B-9042-A0DF-139A5752C9CD}" srcOrd="0" destOrd="0" presId="urn:microsoft.com/office/officeart/2005/8/layout/hierarchy1"/>
    <dgm:cxn modelId="{E4447B40-E9A0-7544-A0B3-4A05251DBB9A}" type="presParOf" srcId="{69060DA1-22E0-F545-88CA-C2B9A78E60E2}" destId="{158FD994-0FA9-6648-8FED-FE85C04FF28A}" srcOrd="1" destOrd="0" presId="urn:microsoft.com/office/officeart/2005/8/layout/hierarchy1"/>
    <dgm:cxn modelId="{A2AEDAB5-BEDC-184F-A3A2-C856D035245A}" type="presParOf" srcId="{158FD994-0FA9-6648-8FED-FE85C04FF28A}" destId="{B2929FF1-DB39-3846-B5EB-26DE16D5F448}" srcOrd="0" destOrd="0" presId="urn:microsoft.com/office/officeart/2005/8/layout/hierarchy1"/>
    <dgm:cxn modelId="{D0087AD9-F6F2-424A-81A3-9C3A9EAAB37E}" type="presParOf" srcId="{B2929FF1-DB39-3846-B5EB-26DE16D5F448}" destId="{02582EC5-5498-C442-AA25-630352568016}" srcOrd="0" destOrd="0" presId="urn:microsoft.com/office/officeart/2005/8/layout/hierarchy1"/>
    <dgm:cxn modelId="{0745B62B-7096-E141-9CDD-5AA0CA2AEA24}" type="presParOf" srcId="{B2929FF1-DB39-3846-B5EB-26DE16D5F448}" destId="{95585FE3-FF82-9343-9773-EA40E4DEE753}" srcOrd="1" destOrd="0" presId="urn:microsoft.com/office/officeart/2005/8/layout/hierarchy1"/>
    <dgm:cxn modelId="{14C741CE-941E-8E41-97AD-08B5C43A7CEA}" type="presParOf" srcId="{158FD994-0FA9-6648-8FED-FE85C04FF28A}" destId="{E15F7BFF-F1F2-FE49-9A9E-D6D43BD0FC0E}" srcOrd="1" destOrd="0" presId="urn:microsoft.com/office/officeart/2005/8/layout/hierarchy1"/>
    <dgm:cxn modelId="{382E8B57-D5D5-6744-871F-A920BF4BF5D2}" type="presParOf" srcId="{E15F7BFF-F1F2-FE49-9A9E-D6D43BD0FC0E}" destId="{8B4FF03A-90CC-1B47-9FE2-F5AD8E367ACC}" srcOrd="0" destOrd="0" presId="urn:microsoft.com/office/officeart/2005/8/layout/hierarchy1"/>
    <dgm:cxn modelId="{A47D9C5E-6B97-1A40-ABA9-6F88CAD092C3}" type="presParOf" srcId="{E15F7BFF-F1F2-FE49-9A9E-D6D43BD0FC0E}" destId="{5B304628-B8DA-E741-916E-603DB9F10462}" srcOrd="1" destOrd="0" presId="urn:microsoft.com/office/officeart/2005/8/layout/hierarchy1"/>
    <dgm:cxn modelId="{EA34B78A-E356-C741-A353-A205D03D68C4}" type="presParOf" srcId="{5B304628-B8DA-E741-916E-603DB9F10462}" destId="{F455C441-7277-E744-A88A-4DBEA9A4EB5B}" srcOrd="0" destOrd="0" presId="urn:microsoft.com/office/officeart/2005/8/layout/hierarchy1"/>
    <dgm:cxn modelId="{8D7D7086-588F-DC4E-B58F-D6640A45187E}" type="presParOf" srcId="{F455C441-7277-E744-A88A-4DBEA9A4EB5B}" destId="{8FFD92B2-7E99-0F4D-82A8-2AB45F4431DE}" srcOrd="0" destOrd="0" presId="urn:microsoft.com/office/officeart/2005/8/layout/hierarchy1"/>
    <dgm:cxn modelId="{4C2FB373-8AD9-D44A-BE66-5AB16D3DD146}" type="presParOf" srcId="{F455C441-7277-E744-A88A-4DBEA9A4EB5B}" destId="{4D251E6B-C351-0744-9EC6-E2712BF27E98}" srcOrd="1" destOrd="0" presId="urn:microsoft.com/office/officeart/2005/8/layout/hierarchy1"/>
    <dgm:cxn modelId="{B4692218-75B9-694C-AAD4-E9B707A27EBF}" type="presParOf" srcId="{5B304628-B8DA-E741-916E-603DB9F10462}" destId="{72D0A425-F353-5841-BA77-B689143276C0}" srcOrd="1" destOrd="0" presId="urn:microsoft.com/office/officeart/2005/8/layout/hierarchy1"/>
    <dgm:cxn modelId="{76FDF8D2-3037-C34B-B2A3-AAC64017F26A}" type="presParOf" srcId="{72D0A425-F353-5841-BA77-B689143276C0}" destId="{94846347-72C0-6347-A08D-AB867ECE8493}" srcOrd="0" destOrd="0" presId="urn:microsoft.com/office/officeart/2005/8/layout/hierarchy1"/>
    <dgm:cxn modelId="{62AEB91C-3D30-A245-A13E-D508B3A6F17B}" type="presParOf" srcId="{72D0A425-F353-5841-BA77-B689143276C0}" destId="{5F4C2180-F529-E34C-9CD9-F479A5A62523}" srcOrd="1" destOrd="0" presId="urn:microsoft.com/office/officeart/2005/8/layout/hierarchy1"/>
    <dgm:cxn modelId="{5980BA55-598C-8D47-8D38-5C5C382C56B4}" type="presParOf" srcId="{5F4C2180-F529-E34C-9CD9-F479A5A62523}" destId="{807A28B3-469A-EA4C-8F37-9B75F758D90E}" srcOrd="0" destOrd="0" presId="urn:microsoft.com/office/officeart/2005/8/layout/hierarchy1"/>
    <dgm:cxn modelId="{9FCD2351-472B-6542-A403-FACA318332EE}" type="presParOf" srcId="{807A28B3-469A-EA4C-8F37-9B75F758D90E}" destId="{A296EC23-2442-594B-9EB0-FAB061DD5F49}" srcOrd="0" destOrd="0" presId="urn:microsoft.com/office/officeart/2005/8/layout/hierarchy1"/>
    <dgm:cxn modelId="{A029AE18-A598-4E46-BF27-C995120133CC}" type="presParOf" srcId="{807A28B3-469A-EA4C-8F37-9B75F758D90E}" destId="{CCB236DD-6314-6D46-B934-68C61BA5A682}" srcOrd="1" destOrd="0" presId="urn:microsoft.com/office/officeart/2005/8/layout/hierarchy1"/>
    <dgm:cxn modelId="{7D099726-155D-194B-97E2-A99A871B549F}" type="presParOf" srcId="{5F4C2180-F529-E34C-9CD9-F479A5A62523}" destId="{93940502-4541-574D-9BB0-CCA92C489BD5}" srcOrd="1" destOrd="0" presId="urn:microsoft.com/office/officeart/2005/8/layout/hierarchy1"/>
    <dgm:cxn modelId="{ED0058DD-DEB7-1542-97C7-33787593CEEE}" type="presParOf" srcId="{DD841DBC-720D-4949-87E8-6FAF22E7ABA0}" destId="{83F60EE7-1218-E940-958B-A7DA7ACF7EC0}" srcOrd="2" destOrd="0" presId="urn:microsoft.com/office/officeart/2005/8/layout/hierarchy1"/>
    <dgm:cxn modelId="{A0F33D6A-4818-CD4A-8125-6CB582E3E194}" type="presParOf" srcId="{DD841DBC-720D-4949-87E8-6FAF22E7ABA0}" destId="{08F2BDC6-742F-B340-93DE-C47C1CC7BC24}" srcOrd="3" destOrd="0" presId="urn:microsoft.com/office/officeart/2005/8/layout/hierarchy1"/>
    <dgm:cxn modelId="{32915A11-F9BA-F44F-8CD1-1666406AD350}" type="presParOf" srcId="{08F2BDC6-742F-B340-93DE-C47C1CC7BC24}" destId="{47117124-624F-5443-9939-766D9B1B10BA}" srcOrd="0" destOrd="0" presId="urn:microsoft.com/office/officeart/2005/8/layout/hierarchy1"/>
    <dgm:cxn modelId="{53CCEC6C-5E62-9340-BA26-17831E809BB3}" type="presParOf" srcId="{47117124-624F-5443-9939-766D9B1B10BA}" destId="{E457F41F-0A1A-F946-88C9-77F32B9FF20C}" srcOrd="0" destOrd="0" presId="urn:microsoft.com/office/officeart/2005/8/layout/hierarchy1"/>
    <dgm:cxn modelId="{0574C62E-B314-E44F-9F1B-822A02DC04EC}" type="presParOf" srcId="{47117124-624F-5443-9939-766D9B1B10BA}" destId="{B5E81540-4012-4D4E-977F-514411DEB7B6}" srcOrd="1" destOrd="0" presId="urn:microsoft.com/office/officeart/2005/8/layout/hierarchy1"/>
    <dgm:cxn modelId="{E657AD14-3153-974B-BCDE-1ABA983DB546}" type="presParOf" srcId="{08F2BDC6-742F-B340-93DE-C47C1CC7BC24}" destId="{D3B0F0B4-79CE-D144-8E4B-E028837A949F}" srcOrd="1" destOrd="0" presId="urn:microsoft.com/office/officeart/2005/8/layout/hierarchy1"/>
    <dgm:cxn modelId="{69C402BF-1AAA-8646-804C-E591613DB63D}" type="presParOf" srcId="{D3B0F0B4-79CE-D144-8E4B-E028837A949F}" destId="{71CBCF08-3A6E-614F-ACE1-8BC1648F4819}" srcOrd="0" destOrd="0" presId="urn:microsoft.com/office/officeart/2005/8/layout/hierarchy1"/>
    <dgm:cxn modelId="{451452A7-FBB4-3249-882B-F4632CC8C137}" type="presParOf" srcId="{D3B0F0B4-79CE-D144-8E4B-E028837A949F}" destId="{585064F5-96E3-B44E-BFAC-7C68DE3E4ECE}" srcOrd="1" destOrd="0" presId="urn:microsoft.com/office/officeart/2005/8/layout/hierarchy1"/>
    <dgm:cxn modelId="{551AC5DE-FBAA-5E45-977A-8BD300EB28C7}" type="presParOf" srcId="{585064F5-96E3-B44E-BFAC-7C68DE3E4ECE}" destId="{2212585B-6BB3-2F49-AA6D-01DEF60B881A}" srcOrd="0" destOrd="0" presId="urn:microsoft.com/office/officeart/2005/8/layout/hierarchy1"/>
    <dgm:cxn modelId="{67C623E3-CAAA-EC44-B6C8-6F48AB119F20}" type="presParOf" srcId="{2212585B-6BB3-2F49-AA6D-01DEF60B881A}" destId="{58FF1301-42AC-5F48-A005-78258428136F}" srcOrd="0" destOrd="0" presId="urn:microsoft.com/office/officeart/2005/8/layout/hierarchy1"/>
    <dgm:cxn modelId="{11FE1E12-C31F-C441-8084-632740A18A41}" type="presParOf" srcId="{2212585B-6BB3-2F49-AA6D-01DEF60B881A}" destId="{A2F9D8C7-AB49-084D-BCD9-E3C1998A2F42}" srcOrd="1" destOrd="0" presId="urn:microsoft.com/office/officeart/2005/8/layout/hierarchy1"/>
    <dgm:cxn modelId="{9DFF05B8-FFD3-AB4B-86E5-37255A7EFA51}" type="presParOf" srcId="{585064F5-96E3-B44E-BFAC-7C68DE3E4ECE}" destId="{7F37D087-3F16-2249-BF30-198371364544}" srcOrd="1" destOrd="0" presId="urn:microsoft.com/office/officeart/2005/8/layout/hierarchy1"/>
    <dgm:cxn modelId="{37FA927A-CE32-FF41-837F-67F7FA903CCA}" type="presParOf" srcId="{7F37D087-3F16-2249-BF30-198371364544}" destId="{7A9B14D3-D7E7-0B4A-8E97-319C54B0B439}" srcOrd="0" destOrd="0" presId="urn:microsoft.com/office/officeart/2005/8/layout/hierarchy1"/>
    <dgm:cxn modelId="{85C94F0E-B3C2-2542-AE9E-A376128DA778}" type="presParOf" srcId="{7F37D087-3F16-2249-BF30-198371364544}" destId="{F2CFB882-A5D5-DE41-B2A0-C3D43578E925}" srcOrd="1" destOrd="0" presId="urn:microsoft.com/office/officeart/2005/8/layout/hierarchy1"/>
    <dgm:cxn modelId="{2B7A05D4-2D1A-424F-A4F3-1D561C64F5FB}" type="presParOf" srcId="{F2CFB882-A5D5-DE41-B2A0-C3D43578E925}" destId="{DA6AB421-54DC-1447-901B-01A535416C77}" srcOrd="0" destOrd="0" presId="urn:microsoft.com/office/officeart/2005/8/layout/hierarchy1"/>
    <dgm:cxn modelId="{1ADE21DB-D26A-B34B-B741-F404ABE62118}" type="presParOf" srcId="{DA6AB421-54DC-1447-901B-01A535416C77}" destId="{F95317E5-C7B4-C54E-9963-240048897BDF}" srcOrd="0" destOrd="0" presId="urn:microsoft.com/office/officeart/2005/8/layout/hierarchy1"/>
    <dgm:cxn modelId="{107490C9-0B4C-9E41-A9DD-802A7FFBECFE}" type="presParOf" srcId="{DA6AB421-54DC-1447-901B-01A535416C77}" destId="{0D31381A-6A8E-4548-80D8-142E40D91497}" srcOrd="1" destOrd="0" presId="urn:microsoft.com/office/officeart/2005/8/layout/hierarchy1"/>
    <dgm:cxn modelId="{D592BE24-B5C9-FA46-8D84-F181D0A8E8D1}" type="presParOf" srcId="{F2CFB882-A5D5-DE41-B2A0-C3D43578E925}" destId="{B3280E59-FB2F-F544-A815-06413DAA62B8}" srcOrd="1" destOrd="0" presId="urn:microsoft.com/office/officeart/2005/8/layout/hierarchy1"/>
    <dgm:cxn modelId="{EE2DD718-4C29-F64E-AFC9-5688E8309A79}" type="presParOf" srcId="{B3280E59-FB2F-F544-A815-06413DAA62B8}" destId="{7AB93215-8028-A94B-BB1F-C7296B8C2FC8}" srcOrd="0" destOrd="0" presId="urn:microsoft.com/office/officeart/2005/8/layout/hierarchy1"/>
    <dgm:cxn modelId="{C572C240-DE2D-EF41-9765-558ABF5F3196}" type="presParOf" srcId="{B3280E59-FB2F-F544-A815-06413DAA62B8}" destId="{481B78CB-45FF-E148-8183-16F4A02B0086}" srcOrd="1" destOrd="0" presId="urn:microsoft.com/office/officeart/2005/8/layout/hierarchy1"/>
    <dgm:cxn modelId="{7AA7F230-907E-7441-885D-1DBE7A097A0B}" type="presParOf" srcId="{481B78CB-45FF-E148-8183-16F4A02B0086}" destId="{5517F1EB-36B8-824C-B2E1-A9903000C161}" srcOrd="0" destOrd="0" presId="urn:microsoft.com/office/officeart/2005/8/layout/hierarchy1"/>
    <dgm:cxn modelId="{07D1F478-01AD-D746-8DBF-8972458A84AE}" type="presParOf" srcId="{5517F1EB-36B8-824C-B2E1-A9903000C161}" destId="{BBAF0EEB-EB7B-3F49-96DC-76C350C485F1}" srcOrd="0" destOrd="0" presId="urn:microsoft.com/office/officeart/2005/8/layout/hierarchy1"/>
    <dgm:cxn modelId="{4C5D0341-A832-694A-993A-66B6F2E8074C}" type="presParOf" srcId="{5517F1EB-36B8-824C-B2E1-A9903000C161}" destId="{E05C824E-D0FF-8140-B7A9-81D2CE32BAEF}" srcOrd="1" destOrd="0" presId="urn:microsoft.com/office/officeart/2005/8/layout/hierarchy1"/>
    <dgm:cxn modelId="{4D7C6FA7-BC0B-F843-BFEA-71B486735958}" type="presParOf" srcId="{481B78CB-45FF-E148-8183-16F4A02B0086}" destId="{3B0759C3-8D03-3942-8273-F6C2B3CAC1AA}" srcOrd="1" destOrd="0" presId="urn:microsoft.com/office/officeart/2005/8/layout/hierarchy1"/>
    <dgm:cxn modelId="{C8C3D8A7-B206-9447-B1D8-43EB11A695D4}" type="presParOf" srcId="{DD841DBC-720D-4949-87E8-6FAF22E7ABA0}" destId="{B4B31CE5-1271-DD4B-A5D6-40436B3B878B}" srcOrd="4" destOrd="0" presId="urn:microsoft.com/office/officeart/2005/8/layout/hierarchy1"/>
    <dgm:cxn modelId="{59BFD99B-BE22-734A-8C15-CF959803076D}" type="presParOf" srcId="{DD841DBC-720D-4949-87E8-6FAF22E7ABA0}" destId="{9039D21D-96D7-BF4B-9937-20EB2B413A04}" srcOrd="5" destOrd="0" presId="urn:microsoft.com/office/officeart/2005/8/layout/hierarchy1"/>
    <dgm:cxn modelId="{7EB42EBE-DCDC-FD45-BEDC-C3814C0E62AD}" type="presParOf" srcId="{9039D21D-96D7-BF4B-9937-20EB2B413A04}" destId="{5AA896CA-06F4-954D-BF4E-85C8D159F678}" srcOrd="0" destOrd="0" presId="urn:microsoft.com/office/officeart/2005/8/layout/hierarchy1"/>
    <dgm:cxn modelId="{72CFBC12-CCAE-4E48-8E5B-879713A659A0}" type="presParOf" srcId="{5AA896CA-06F4-954D-BF4E-85C8D159F678}" destId="{2CB50676-CEA7-2C42-8AAB-00BFE04A9AFF}" srcOrd="0" destOrd="0" presId="urn:microsoft.com/office/officeart/2005/8/layout/hierarchy1"/>
    <dgm:cxn modelId="{A128646A-8869-FE4E-9B24-9F0477A79E61}" type="presParOf" srcId="{5AA896CA-06F4-954D-BF4E-85C8D159F678}" destId="{2AEFB853-51CE-8346-B9ED-90CBC2832854}" srcOrd="1" destOrd="0" presId="urn:microsoft.com/office/officeart/2005/8/layout/hierarchy1"/>
    <dgm:cxn modelId="{813801A4-5EA5-DC42-A16B-DDFC02C8AE88}" type="presParOf" srcId="{9039D21D-96D7-BF4B-9937-20EB2B413A04}" destId="{A8140C26-78EE-5D4F-9E43-FD23594CBFDD}" srcOrd="1" destOrd="0" presId="urn:microsoft.com/office/officeart/2005/8/layout/hierarchy1"/>
    <dgm:cxn modelId="{6928D535-878F-374E-82D1-C89904A1C352}" type="presParOf" srcId="{A8140C26-78EE-5D4F-9E43-FD23594CBFDD}" destId="{04D4C1E2-31AA-DA4A-93F1-26E6DBA5F14E}" srcOrd="0" destOrd="0" presId="urn:microsoft.com/office/officeart/2005/8/layout/hierarchy1"/>
    <dgm:cxn modelId="{0608521B-25B2-DE47-88E0-39D592685136}" type="presParOf" srcId="{A8140C26-78EE-5D4F-9E43-FD23594CBFDD}" destId="{12DD5253-5025-7545-A425-48DAB15E5076}" srcOrd="1" destOrd="0" presId="urn:microsoft.com/office/officeart/2005/8/layout/hierarchy1"/>
    <dgm:cxn modelId="{CE80F198-A1C5-2544-8693-F7AABABE354B}" type="presParOf" srcId="{12DD5253-5025-7545-A425-48DAB15E5076}" destId="{9830C5C6-B565-6E47-9E75-D914F04265DB}" srcOrd="0" destOrd="0" presId="urn:microsoft.com/office/officeart/2005/8/layout/hierarchy1"/>
    <dgm:cxn modelId="{DC3C08EF-084A-2B40-9885-12D2589EC3AF}" type="presParOf" srcId="{9830C5C6-B565-6E47-9E75-D914F04265DB}" destId="{520F7E0B-8BB9-1C40-8321-48D58130A55B}" srcOrd="0" destOrd="0" presId="urn:microsoft.com/office/officeart/2005/8/layout/hierarchy1"/>
    <dgm:cxn modelId="{A827BB52-6088-FF46-8E18-E54E5CEF9D65}" type="presParOf" srcId="{9830C5C6-B565-6E47-9E75-D914F04265DB}" destId="{EBB4C043-04C8-1A4A-800E-6C3FFD8A95EC}" srcOrd="1" destOrd="0" presId="urn:microsoft.com/office/officeart/2005/8/layout/hierarchy1"/>
    <dgm:cxn modelId="{BC609146-31E3-EB43-8C9F-753691CDAB02}" type="presParOf" srcId="{12DD5253-5025-7545-A425-48DAB15E5076}" destId="{6100EE6F-7421-2045-81E2-6785CDF790D7}" srcOrd="1" destOrd="0" presId="urn:microsoft.com/office/officeart/2005/8/layout/hierarchy1"/>
    <dgm:cxn modelId="{847EDAC2-8CBE-C34B-9EC6-2775A4F1B9A5}" type="presParOf" srcId="{6100EE6F-7421-2045-81E2-6785CDF790D7}" destId="{1396D7B9-0687-9747-9DB8-6CB281F4D7D9}" srcOrd="0" destOrd="0" presId="urn:microsoft.com/office/officeart/2005/8/layout/hierarchy1"/>
    <dgm:cxn modelId="{606D9A89-E02E-F94A-8FE9-3CB42DC17A5B}" type="presParOf" srcId="{6100EE6F-7421-2045-81E2-6785CDF790D7}" destId="{9B6878D5-D2EC-0048-A603-BB2ABF29D70D}" srcOrd="1" destOrd="0" presId="urn:microsoft.com/office/officeart/2005/8/layout/hierarchy1"/>
    <dgm:cxn modelId="{4ABD2155-0C36-4C4D-B058-A97D901B960A}" type="presParOf" srcId="{9B6878D5-D2EC-0048-A603-BB2ABF29D70D}" destId="{61F99253-5199-0740-BE8F-9B35214B8A78}" srcOrd="0" destOrd="0" presId="urn:microsoft.com/office/officeart/2005/8/layout/hierarchy1"/>
    <dgm:cxn modelId="{CB91DE82-5747-FC49-AFC5-FBC3579E6561}" type="presParOf" srcId="{61F99253-5199-0740-BE8F-9B35214B8A78}" destId="{ED27CCD0-92E2-A645-8E4F-13DB6CB1117D}" srcOrd="0" destOrd="0" presId="urn:microsoft.com/office/officeart/2005/8/layout/hierarchy1"/>
    <dgm:cxn modelId="{09B57ADB-763A-3E45-9B91-CF87BD4D2676}" type="presParOf" srcId="{61F99253-5199-0740-BE8F-9B35214B8A78}" destId="{A5FC037B-C242-A246-A57C-E2AF4B7D033F}" srcOrd="1" destOrd="0" presId="urn:microsoft.com/office/officeart/2005/8/layout/hierarchy1"/>
    <dgm:cxn modelId="{65138B11-80D0-194F-9FB0-8686B608B9D3}" type="presParOf" srcId="{9B6878D5-D2EC-0048-A603-BB2ABF29D70D}" destId="{F9C3365B-E504-D049-B19E-15F8377342D2}" srcOrd="1" destOrd="0" presId="urn:microsoft.com/office/officeart/2005/8/layout/hierarchy1"/>
    <dgm:cxn modelId="{F68B84CD-E77C-8041-95BA-8FC2BFA6A0A8}" type="presParOf" srcId="{F9C3365B-E504-D049-B19E-15F8377342D2}" destId="{6F39EE05-0ACD-C949-9234-F2F540BAC942}" srcOrd="0" destOrd="0" presId="urn:microsoft.com/office/officeart/2005/8/layout/hierarchy1"/>
    <dgm:cxn modelId="{E437083A-904B-B94D-9E08-AC43C47A2F60}" type="presParOf" srcId="{F9C3365B-E504-D049-B19E-15F8377342D2}" destId="{98EF3E50-CF54-E44E-A082-D116AF8A2AE8}" srcOrd="1" destOrd="0" presId="urn:microsoft.com/office/officeart/2005/8/layout/hierarchy1"/>
    <dgm:cxn modelId="{14BDB2B5-23EE-D84B-AD4C-F14EF29AF6C2}" type="presParOf" srcId="{98EF3E50-CF54-E44E-A082-D116AF8A2AE8}" destId="{C9E57418-7EFF-4046-A0DF-A53310AD8685}" srcOrd="0" destOrd="0" presId="urn:microsoft.com/office/officeart/2005/8/layout/hierarchy1"/>
    <dgm:cxn modelId="{AD289A70-0FB9-964D-9CFB-6885A8BD5501}" type="presParOf" srcId="{C9E57418-7EFF-4046-A0DF-A53310AD8685}" destId="{0A322051-0FD4-1549-8624-C3AB65460748}" srcOrd="0" destOrd="0" presId="urn:microsoft.com/office/officeart/2005/8/layout/hierarchy1"/>
    <dgm:cxn modelId="{F3FC6678-98E7-E547-84D9-741205F135C5}" type="presParOf" srcId="{C9E57418-7EFF-4046-A0DF-A53310AD8685}" destId="{1113B0E0-32FA-814E-A4E9-CFBE6BF57EE0}" srcOrd="1" destOrd="0" presId="urn:microsoft.com/office/officeart/2005/8/layout/hierarchy1"/>
    <dgm:cxn modelId="{CEB3143D-54F6-E44B-9D1F-A4010E418C0A}" type="presParOf" srcId="{98EF3E50-CF54-E44E-A082-D116AF8A2AE8}" destId="{FFBAB75E-9E16-EE45-AC21-B705943148DF}" srcOrd="1" destOrd="0" presId="urn:microsoft.com/office/officeart/2005/8/layout/hierarchy1"/>
    <dgm:cxn modelId="{3578E29E-A461-5843-B7E0-4FA2F74381B9}" type="presParOf" srcId="{FFBAB75E-9E16-EE45-AC21-B705943148DF}" destId="{FC57038D-DB91-ED4F-99D0-DFF92769C67B}" srcOrd="0" destOrd="0" presId="urn:microsoft.com/office/officeart/2005/8/layout/hierarchy1"/>
    <dgm:cxn modelId="{9BBDA023-369E-4A4E-82DD-3D7FFF2B14A1}" type="presParOf" srcId="{FFBAB75E-9E16-EE45-AC21-B705943148DF}" destId="{ABE1E364-C28B-4344-BF5C-A9F46150F358}" srcOrd="1" destOrd="0" presId="urn:microsoft.com/office/officeart/2005/8/layout/hierarchy1"/>
    <dgm:cxn modelId="{427980E6-7A63-AE4E-8142-0DF49A2569D0}" type="presParOf" srcId="{ABE1E364-C28B-4344-BF5C-A9F46150F358}" destId="{69CC9C27-96A6-6A47-A113-FFDACB8EA582}" srcOrd="0" destOrd="0" presId="urn:microsoft.com/office/officeart/2005/8/layout/hierarchy1"/>
    <dgm:cxn modelId="{7720D725-785F-1F48-9C22-5BD89A133257}" type="presParOf" srcId="{69CC9C27-96A6-6A47-A113-FFDACB8EA582}" destId="{A91E5D1C-45BD-454F-8973-9F745071168D}" srcOrd="0" destOrd="0" presId="urn:microsoft.com/office/officeart/2005/8/layout/hierarchy1"/>
    <dgm:cxn modelId="{43E834B5-F3E1-6F4C-BCF8-6A3450B476A7}" type="presParOf" srcId="{69CC9C27-96A6-6A47-A113-FFDACB8EA582}" destId="{F716E018-FB9C-CF49-8AC1-71B0497C309D}" srcOrd="1" destOrd="0" presId="urn:microsoft.com/office/officeart/2005/8/layout/hierarchy1"/>
    <dgm:cxn modelId="{AB13B330-125F-E14C-832F-F20F007CCE81}" type="presParOf" srcId="{ABE1E364-C28B-4344-BF5C-A9F46150F358}" destId="{886D74D7-82BD-064C-BA9C-EB1D062C3981}" srcOrd="1" destOrd="0" presId="urn:microsoft.com/office/officeart/2005/8/layout/hierarchy1"/>
    <dgm:cxn modelId="{48C3BD17-A382-3245-8483-F9FC5DEF4FA0}" type="presParOf" srcId="{DD841DBC-720D-4949-87E8-6FAF22E7ABA0}" destId="{BE4F3F0F-6E26-434B-B5AE-2E607B456313}" srcOrd="6" destOrd="0" presId="urn:microsoft.com/office/officeart/2005/8/layout/hierarchy1"/>
    <dgm:cxn modelId="{2131C4DB-D52B-8D41-BA5D-BB0F050807B2}" type="presParOf" srcId="{DD841DBC-720D-4949-87E8-6FAF22E7ABA0}" destId="{F3178422-86F1-B740-934D-777B6B52D743}" srcOrd="7" destOrd="0" presId="urn:microsoft.com/office/officeart/2005/8/layout/hierarchy1"/>
    <dgm:cxn modelId="{DDE730E5-86A0-A541-B533-E8CB52C90305}" type="presParOf" srcId="{F3178422-86F1-B740-934D-777B6B52D743}" destId="{5366D314-7180-6841-880A-01D282136623}" srcOrd="0" destOrd="0" presId="urn:microsoft.com/office/officeart/2005/8/layout/hierarchy1"/>
    <dgm:cxn modelId="{9EB522EF-A66E-294A-96B1-FFB38F6FD551}" type="presParOf" srcId="{5366D314-7180-6841-880A-01D282136623}" destId="{5CFEF1FB-3B8F-424A-88AB-0C07E185F903}" srcOrd="0" destOrd="0" presId="urn:microsoft.com/office/officeart/2005/8/layout/hierarchy1"/>
    <dgm:cxn modelId="{9F000C65-6662-1046-9FCF-9513463DBDC6}" type="presParOf" srcId="{5366D314-7180-6841-880A-01D282136623}" destId="{80577F59-E9F9-C443-986F-385DC0F10D73}" srcOrd="1" destOrd="0" presId="urn:microsoft.com/office/officeart/2005/8/layout/hierarchy1"/>
    <dgm:cxn modelId="{CC6443F8-9D8A-5F44-97A3-595EF70F48F8}" type="presParOf" srcId="{F3178422-86F1-B740-934D-777B6B52D743}" destId="{9DDC7026-A10F-574F-8E73-A08A21EADDF6}" srcOrd="1" destOrd="0" presId="urn:microsoft.com/office/officeart/2005/8/layout/hierarchy1"/>
    <dgm:cxn modelId="{3AD6BC62-17E2-1B45-BBF0-60423D1D2AAF}" type="presParOf" srcId="{9DDC7026-A10F-574F-8E73-A08A21EADDF6}" destId="{EE7F3006-8475-D047-BB83-77FFB533426C}" srcOrd="0" destOrd="0" presId="urn:microsoft.com/office/officeart/2005/8/layout/hierarchy1"/>
    <dgm:cxn modelId="{1C3AC111-CCC5-5041-8BE6-82F210E2E1B5}" type="presParOf" srcId="{9DDC7026-A10F-574F-8E73-A08A21EADDF6}" destId="{63E46B8C-8BAB-9E44-B270-321C600A8C2B}" srcOrd="1" destOrd="0" presId="urn:microsoft.com/office/officeart/2005/8/layout/hierarchy1"/>
    <dgm:cxn modelId="{B6246920-53F7-DE4C-88CB-1753FD5E26DB}" type="presParOf" srcId="{63E46B8C-8BAB-9E44-B270-321C600A8C2B}" destId="{865ABF98-EF59-7041-908E-11C455E75138}" srcOrd="0" destOrd="0" presId="urn:microsoft.com/office/officeart/2005/8/layout/hierarchy1"/>
    <dgm:cxn modelId="{670B5EC0-7D9D-DB4C-9444-0DC64D7A18D8}" type="presParOf" srcId="{865ABF98-EF59-7041-908E-11C455E75138}" destId="{2C9890F2-DFD8-0F4D-BD49-22B6CB21E0F7}" srcOrd="0" destOrd="0" presId="urn:microsoft.com/office/officeart/2005/8/layout/hierarchy1"/>
    <dgm:cxn modelId="{16C1C78B-D3B1-3048-AFBA-8F198DDFE57F}" type="presParOf" srcId="{865ABF98-EF59-7041-908E-11C455E75138}" destId="{4E5239B0-C548-3D4E-9A00-B62BEB55D15C}" srcOrd="1" destOrd="0" presId="urn:microsoft.com/office/officeart/2005/8/layout/hierarchy1"/>
    <dgm:cxn modelId="{45498384-BF7B-0B4B-B855-6079A41F62B1}" type="presParOf" srcId="{63E46B8C-8BAB-9E44-B270-321C600A8C2B}" destId="{7A22AA26-98FE-604F-9C36-1E544A01DA60}" srcOrd="1" destOrd="0" presId="urn:microsoft.com/office/officeart/2005/8/layout/hierarchy1"/>
    <dgm:cxn modelId="{599F01FC-F744-C745-AE1E-4762F7555785}" type="presParOf" srcId="{DD841DBC-720D-4949-87E8-6FAF22E7ABA0}" destId="{8D9CA9B0-1BF2-9241-892B-F430FC44C55E}" srcOrd="8" destOrd="0" presId="urn:microsoft.com/office/officeart/2005/8/layout/hierarchy1"/>
    <dgm:cxn modelId="{BC2D67CC-ADA6-8242-A636-9D851F481B11}" type="presParOf" srcId="{DD841DBC-720D-4949-87E8-6FAF22E7ABA0}" destId="{0034B11B-C240-9C48-91EA-CE4C48B7D3B8}" srcOrd="9" destOrd="0" presId="urn:microsoft.com/office/officeart/2005/8/layout/hierarchy1"/>
    <dgm:cxn modelId="{DDBC0D23-F420-A940-9A0F-5E63180FA64F}" type="presParOf" srcId="{0034B11B-C240-9C48-91EA-CE4C48B7D3B8}" destId="{9DC904EE-4791-D145-BD37-7648B0D4B7E1}" srcOrd="0" destOrd="0" presId="urn:microsoft.com/office/officeart/2005/8/layout/hierarchy1"/>
    <dgm:cxn modelId="{C72ED76B-F9A4-1743-A2B0-2A6CA42BD728}" type="presParOf" srcId="{9DC904EE-4791-D145-BD37-7648B0D4B7E1}" destId="{E4B4E074-E60A-E542-BD28-B8B53F6BFDA8}" srcOrd="0" destOrd="0" presId="urn:microsoft.com/office/officeart/2005/8/layout/hierarchy1"/>
    <dgm:cxn modelId="{77FD0D69-5374-5A4A-9A42-B574EE155F0C}" type="presParOf" srcId="{9DC904EE-4791-D145-BD37-7648B0D4B7E1}" destId="{160714E1-B4FC-6D46-8E68-8553014850EB}" srcOrd="1" destOrd="0" presId="urn:microsoft.com/office/officeart/2005/8/layout/hierarchy1"/>
    <dgm:cxn modelId="{6A0C3D68-B383-CB4C-8602-FA6AD3E4E2AF}" type="presParOf" srcId="{0034B11B-C240-9C48-91EA-CE4C48B7D3B8}" destId="{16E0318F-5F9D-E446-B975-CAA7E0551C56}" srcOrd="1" destOrd="0" presId="urn:microsoft.com/office/officeart/2005/8/layout/hierarchy1"/>
    <dgm:cxn modelId="{63A741A8-4613-324B-A63F-12279FBDB6D1}" type="presParOf" srcId="{16E0318F-5F9D-E446-B975-CAA7E0551C56}" destId="{3F89C8C1-6B4F-964E-839B-FCBFF1279485}" srcOrd="0" destOrd="0" presId="urn:microsoft.com/office/officeart/2005/8/layout/hierarchy1"/>
    <dgm:cxn modelId="{E661EBAC-7244-8A45-9CD6-B70BDF4A04E4}" type="presParOf" srcId="{16E0318F-5F9D-E446-B975-CAA7E0551C56}" destId="{9B66E34D-085A-0B42-A445-849265CC10CB}" srcOrd="1" destOrd="0" presId="urn:microsoft.com/office/officeart/2005/8/layout/hierarchy1"/>
    <dgm:cxn modelId="{AA7DFBE3-2923-2B4F-8A48-EAA9B004169E}" type="presParOf" srcId="{9B66E34D-085A-0B42-A445-849265CC10CB}" destId="{7D477D4F-9A18-A943-9729-ACD15FF6E5A0}" srcOrd="0" destOrd="0" presId="urn:microsoft.com/office/officeart/2005/8/layout/hierarchy1"/>
    <dgm:cxn modelId="{048AB214-AC4F-AB4C-97B3-51F990B69783}" type="presParOf" srcId="{7D477D4F-9A18-A943-9729-ACD15FF6E5A0}" destId="{98D853FE-8BBE-F940-A0BB-00C6BABD3C47}" srcOrd="0" destOrd="0" presId="urn:microsoft.com/office/officeart/2005/8/layout/hierarchy1"/>
    <dgm:cxn modelId="{A280E5AF-B42A-7E49-A28A-82B89D5B72C0}" type="presParOf" srcId="{7D477D4F-9A18-A943-9729-ACD15FF6E5A0}" destId="{68D009FE-079D-F845-9B72-5263AEA981C2}" srcOrd="1" destOrd="0" presId="urn:microsoft.com/office/officeart/2005/8/layout/hierarchy1"/>
    <dgm:cxn modelId="{9973011E-E455-074B-84D3-0F8EFA242C8D}" type="presParOf" srcId="{9B66E34D-085A-0B42-A445-849265CC10CB}" destId="{5B5E485C-0EE8-464D-B943-EC0088E2FF1F}" srcOrd="1" destOrd="0" presId="urn:microsoft.com/office/officeart/2005/8/layout/hierarchy1"/>
    <dgm:cxn modelId="{24A10507-DBF2-E947-A0B6-00A56DD54755}" type="presParOf" srcId="{5B5E485C-0EE8-464D-B943-EC0088E2FF1F}" destId="{68EB2B10-5FB8-BC41-ADFD-A5F5C71FC185}" srcOrd="0" destOrd="0" presId="urn:microsoft.com/office/officeart/2005/8/layout/hierarchy1"/>
    <dgm:cxn modelId="{383A16DC-5CDC-DB46-A441-E92242ACAFC2}" type="presParOf" srcId="{5B5E485C-0EE8-464D-B943-EC0088E2FF1F}" destId="{C60508F5-B685-1C41-BF53-1D61AD3C9124}" srcOrd="1" destOrd="0" presId="urn:microsoft.com/office/officeart/2005/8/layout/hierarchy1"/>
    <dgm:cxn modelId="{76CAA2AB-D415-8745-94DA-177A62CAC77D}" type="presParOf" srcId="{C60508F5-B685-1C41-BF53-1D61AD3C9124}" destId="{81A8C457-3D81-CE47-A43A-D4FB15DC397E}" srcOrd="0" destOrd="0" presId="urn:microsoft.com/office/officeart/2005/8/layout/hierarchy1"/>
    <dgm:cxn modelId="{2D977ADB-0FA1-AF43-9238-972F521717FF}" type="presParOf" srcId="{81A8C457-3D81-CE47-A43A-D4FB15DC397E}" destId="{1FA2C38E-D363-0D4F-9CAA-80BD3D2E7D01}" srcOrd="0" destOrd="0" presId="urn:microsoft.com/office/officeart/2005/8/layout/hierarchy1"/>
    <dgm:cxn modelId="{75123798-926E-0E4A-8C6B-91BA29565BF5}" type="presParOf" srcId="{81A8C457-3D81-CE47-A43A-D4FB15DC397E}" destId="{01BF7555-5C89-444E-830F-6C6D411000EA}" srcOrd="1" destOrd="0" presId="urn:microsoft.com/office/officeart/2005/8/layout/hierarchy1"/>
    <dgm:cxn modelId="{56E2B33F-28F5-614B-AD5B-0BDBCBB5C8C9}" type="presParOf" srcId="{C60508F5-B685-1C41-BF53-1D61AD3C9124}" destId="{B72EE7C7-F662-A642-A68F-B777B77E2362}" srcOrd="1" destOrd="0" presId="urn:microsoft.com/office/officeart/2005/8/layout/hierarchy1"/>
    <dgm:cxn modelId="{510444EF-E9B7-554B-A124-69A8747C7318}" type="presParOf" srcId="{B72EE7C7-F662-A642-A68F-B777B77E2362}" destId="{5BA69721-2838-DF45-8D48-56A739961DFF}" srcOrd="0" destOrd="0" presId="urn:microsoft.com/office/officeart/2005/8/layout/hierarchy1"/>
    <dgm:cxn modelId="{A0A75C6B-0955-6F43-91E6-9F61EF89B216}" type="presParOf" srcId="{B72EE7C7-F662-A642-A68F-B777B77E2362}" destId="{30DA592F-A124-654B-A04F-B50EB4F2B5E0}" srcOrd="1" destOrd="0" presId="urn:microsoft.com/office/officeart/2005/8/layout/hierarchy1"/>
    <dgm:cxn modelId="{D9EBD72B-C8BC-6D49-BAEF-4C493F65B1CC}" type="presParOf" srcId="{30DA592F-A124-654B-A04F-B50EB4F2B5E0}" destId="{34CE4BC2-37B4-3D45-883D-7AA186D74619}" srcOrd="0" destOrd="0" presId="urn:microsoft.com/office/officeart/2005/8/layout/hierarchy1"/>
    <dgm:cxn modelId="{0036C07D-1966-D540-8606-66DFF17D55AD}" type="presParOf" srcId="{34CE4BC2-37B4-3D45-883D-7AA186D74619}" destId="{1E752537-3BCC-2248-8936-4B775AFF7C4D}" srcOrd="0" destOrd="0" presId="urn:microsoft.com/office/officeart/2005/8/layout/hierarchy1"/>
    <dgm:cxn modelId="{B2B271FA-036E-DC45-88AA-8DD553553C35}" type="presParOf" srcId="{34CE4BC2-37B4-3D45-883D-7AA186D74619}" destId="{6703C422-7A7F-A54E-A0C4-62C7304DECC3}" srcOrd="1" destOrd="0" presId="urn:microsoft.com/office/officeart/2005/8/layout/hierarchy1"/>
    <dgm:cxn modelId="{B030F194-9561-0940-96DB-86373C257FCE}" type="presParOf" srcId="{30DA592F-A124-654B-A04F-B50EB4F2B5E0}" destId="{1C5A1872-2A10-C444-B7C5-8721A83E156E}" srcOrd="1" destOrd="0" presId="urn:microsoft.com/office/officeart/2005/8/layout/hierarchy1"/>
    <dgm:cxn modelId="{1B1393D2-5C04-C34C-AB38-E3E4BBDD571D}" type="presParOf" srcId="{1C5A1872-2A10-C444-B7C5-8721A83E156E}" destId="{8C1E8EC0-6A1E-794A-8CD1-1F814C6055EB}" srcOrd="0" destOrd="0" presId="urn:microsoft.com/office/officeart/2005/8/layout/hierarchy1"/>
    <dgm:cxn modelId="{C10C5FD4-64D2-4141-AB8F-62C6EE135834}" type="presParOf" srcId="{1C5A1872-2A10-C444-B7C5-8721A83E156E}" destId="{54868511-8D39-934E-88BB-8063DDD26E99}" srcOrd="1" destOrd="0" presId="urn:microsoft.com/office/officeart/2005/8/layout/hierarchy1"/>
    <dgm:cxn modelId="{359EC192-872A-D441-8F0C-EE133D157E15}" type="presParOf" srcId="{54868511-8D39-934E-88BB-8063DDD26E99}" destId="{F5645AE3-E904-1345-A127-43E11B966957}" srcOrd="0" destOrd="0" presId="urn:microsoft.com/office/officeart/2005/8/layout/hierarchy1"/>
    <dgm:cxn modelId="{B28C1ECA-1AC2-D246-BA4C-95FBAE66F5D0}" type="presParOf" srcId="{F5645AE3-E904-1345-A127-43E11B966957}" destId="{E8C9B09F-2CF4-7149-ABA3-52A07FD41775}" srcOrd="0" destOrd="0" presId="urn:microsoft.com/office/officeart/2005/8/layout/hierarchy1"/>
    <dgm:cxn modelId="{959C12F6-BFA6-7C43-97F9-4AD7D9AD8E49}" type="presParOf" srcId="{F5645AE3-E904-1345-A127-43E11B966957}" destId="{B6D31277-522B-AF43-B3B9-EF93F95BA669}" srcOrd="1" destOrd="0" presId="urn:microsoft.com/office/officeart/2005/8/layout/hierarchy1"/>
    <dgm:cxn modelId="{3366B77B-369A-8C4F-997C-7F2906168F9A}" type="presParOf" srcId="{54868511-8D39-934E-88BB-8063DDD26E99}" destId="{632FD878-12E5-154F-9D60-2A722B4B0BA6}" srcOrd="1" destOrd="0" presId="urn:microsoft.com/office/officeart/2005/8/layout/hierarchy1"/>
    <dgm:cxn modelId="{1CEE834F-61BB-054E-A67F-7B438D3A9D76}" type="presParOf" srcId="{DD841DBC-720D-4949-87E8-6FAF22E7ABA0}" destId="{8ECF04F4-F0E8-A241-AEA2-A2776B59F318}" srcOrd="10" destOrd="0" presId="urn:microsoft.com/office/officeart/2005/8/layout/hierarchy1"/>
    <dgm:cxn modelId="{767624D8-D8C3-9F43-A2CC-CF1080E61B27}" type="presParOf" srcId="{DD841DBC-720D-4949-87E8-6FAF22E7ABA0}" destId="{5BFF9157-557A-3142-BFFC-ABA430E000E7}" srcOrd="11" destOrd="0" presId="urn:microsoft.com/office/officeart/2005/8/layout/hierarchy1"/>
    <dgm:cxn modelId="{7999B5AF-496D-CB4B-8E58-137822BA46D9}" type="presParOf" srcId="{5BFF9157-557A-3142-BFFC-ABA430E000E7}" destId="{1C25C45F-8DB9-8D4B-8C5F-C3D62435BB73}" srcOrd="0" destOrd="0" presId="urn:microsoft.com/office/officeart/2005/8/layout/hierarchy1"/>
    <dgm:cxn modelId="{5F935BC4-4F2B-B048-BE71-A8D06DC97A5B}" type="presParOf" srcId="{1C25C45F-8DB9-8D4B-8C5F-C3D62435BB73}" destId="{87000BC7-97CD-204F-B8D9-2665E364D0D0}" srcOrd="0" destOrd="0" presId="urn:microsoft.com/office/officeart/2005/8/layout/hierarchy1"/>
    <dgm:cxn modelId="{2678D012-04C4-C044-9567-54FAEB5D4B86}" type="presParOf" srcId="{1C25C45F-8DB9-8D4B-8C5F-C3D62435BB73}" destId="{36F585ED-1AA3-8F44-9C89-356F2B6201C4}" srcOrd="1" destOrd="0" presId="urn:microsoft.com/office/officeart/2005/8/layout/hierarchy1"/>
    <dgm:cxn modelId="{18E09840-08E4-CF47-B62F-0B351F77AE11}" type="presParOf" srcId="{5BFF9157-557A-3142-BFFC-ABA430E000E7}" destId="{2B0DA72E-9FA0-3C49-8636-E899B95C2D5D}" srcOrd="1" destOrd="0" presId="urn:microsoft.com/office/officeart/2005/8/layout/hierarchy1"/>
    <dgm:cxn modelId="{61AB09F9-C16A-B14E-8BD3-43D242A0B06D}" type="presParOf" srcId="{2B0DA72E-9FA0-3C49-8636-E899B95C2D5D}" destId="{709DAF39-30FE-7548-88BC-7F7C84B73542}" srcOrd="0" destOrd="0" presId="urn:microsoft.com/office/officeart/2005/8/layout/hierarchy1"/>
    <dgm:cxn modelId="{9E676635-A784-0340-94F3-CC062D5E95AE}" type="presParOf" srcId="{2B0DA72E-9FA0-3C49-8636-E899B95C2D5D}" destId="{A530F39A-0540-6C46-9FAE-695586E80792}" srcOrd="1" destOrd="0" presId="urn:microsoft.com/office/officeart/2005/8/layout/hierarchy1"/>
    <dgm:cxn modelId="{E22F905A-0F12-B843-B341-2F308861B01B}" type="presParOf" srcId="{A530F39A-0540-6C46-9FAE-695586E80792}" destId="{FCB42B2F-2512-EA46-A63C-E320093AF42A}" srcOrd="0" destOrd="0" presId="urn:microsoft.com/office/officeart/2005/8/layout/hierarchy1"/>
    <dgm:cxn modelId="{8D46D0EF-F13E-C544-996B-FBAAA1822607}" type="presParOf" srcId="{FCB42B2F-2512-EA46-A63C-E320093AF42A}" destId="{9EC1072A-B067-7D46-9E44-FECD1D0B050E}" srcOrd="0" destOrd="0" presId="urn:microsoft.com/office/officeart/2005/8/layout/hierarchy1"/>
    <dgm:cxn modelId="{7883258F-8EBE-2B4A-977A-6A1C72DC4F35}" type="presParOf" srcId="{FCB42B2F-2512-EA46-A63C-E320093AF42A}" destId="{C97D5429-6988-3C4B-A177-EBCCEB870C71}" srcOrd="1" destOrd="0" presId="urn:microsoft.com/office/officeart/2005/8/layout/hierarchy1"/>
    <dgm:cxn modelId="{883B1842-839C-0B4C-AA01-02C14E676D6F}" type="presParOf" srcId="{A530F39A-0540-6C46-9FAE-695586E80792}" destId="{BDA4E8B9-5CE7-3E4D-A928-7FB2D0A7D0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D7517-4933-4548-90AB-CBBF90BEEAD5}">
      <dsp:nvSpPr>
        <dsp:cNvPr id="0" name=""/>
        <dsp:cNvSpPr/>
      </dsp:nvSpPr>
      <dsp:spPr>
        <a:xfrm>
          <a:off x="2603385" y="3655"/>
          <a:ext cx="1401793" cy="1401793"/>
        </a:xfrm>
        <a:prstGeom prst="ellipse">
          <a:avLst/>
        </a:prstGeom>
        <a:solidFill>
          <a:srgbClr val="F8FA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rgbClr val="404040"/>
              </a:solidFill>
              <a:latin typeface="Cambria"/>
              <a:cs typeface="Cambria"/>
            </a:rPr>
            <a:t>IDÉ</a:t>
          </a:r>
        </a:p>
      </dsp:txBody>
      <dsp:txXfrm>
        <a:off x="2808673" y="208943"/>
        <a:ext cx="991217" cy="991217"/>
      </dsp:txXfrm>
    </dsp:sp>
    <dsp:sp modelId="{E5501C88-4D46-AC4D-92F5-3162499BDF21}">
      <dsp:nvSpPr>
        <dsp:cNvPr id="0" name=""/>
        <dsp:cNvSpPr/>
      </dsp:nvSpPr>
      <dsp:spPr>
        <a:xfrm rot="10800000">
          <a:off x="2921470" y="1596855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2FEB9A-511F-EB47-82DF-54F4774EB18E}">
      <dsp:nvSpPr>
        <dsp:cNvPr id="0" name=""/>
        <dsp:cNvSpPr/>
      </dsp:nvSpPr>
      <dsp:spPr>
        <a:xfrm>
          <a:off x="1992651" y="2171074"/>
          <a:ext cx="2623263" cy="2623248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FÖRBEREDA</a:t>
          </a:r>
        </a:p>
      </dsp:txBody>
      <dsp:txXfrm>
        <a:off x="2376819" y="2555240"/>
        <a:ext cx="1854927" cy="1854916"/>
      </dsp:txXfrm>
    </dsp:sp>
    <dsp:sp modelId="{5184D210-088A-7A4E-8E30-6DD3A1D7648F}">
      <dsp:nvSpPr>
        <dsp:cNvPr id="0" name=""/>
        <dsp:cNvSpPr/>
      </dsp:nvSpPr>
      <dsp:spPr>
        <a:xfrm rot="10800000">
          <a:off x="2921470" y="4985729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FBC9CF-498E-3142-9E01-17D87305F19F}">
      <dsp:nvSpPr>
        <dsp:cNvPr id="0" name=""/>
        <dsp:cNvSpPr/>
      </dsp:nvSpPr>
      <dsp:spPr>
        <a:xfrm>
          <a:off x="1086091" y="5559947"/>
          <a:ext cx="4436381" cy="44363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PLANERA</a:t>
          </a:r>
        </a:p>
      </dsp:txBody>
      <dsp:txXfrm>
        <a:off x="1735784" y="6209642"/>
        <a:ext cx="3136995" cy="3137006"/>
      </dsp:txXfrm>
    </dsp:sp>
    <dsp:sp modelId="{70C22F78-44E0-EB44-92B5-801901E0B858}">
      <dsp:nvSpPr>
        <dsp:cNvPr id="0" name=""/>
        <dsp:cNvSpPr/>
      </dsp:nvSpPr>
      <dsp:spPr>
        <a:xfrm rot="6248882">
          <a:off x="5884750" y="8322221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BC47C2-60FF-A842-B127-587009AD0E78}">
      <dsp:nvSpPr>
        <dsp:cNvPr id="0" name=""/>
        <dsp:cNvSpPr/>
      </dsp:nvSpPr>
      <dsp:spPr>
        <a:xfrm>
          <a:off x="7035534" y="8173062"/>
          <a:ext cx="1459062" cy="1459062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GENOM-FÖRA</a:t>
          </a:r>
        </a:p>
      </dsp:txBody>
      <dsp:txXfrm>
        <a:off x="7249209" y="8386737"/>
        <a:ext cx="1031712" cy="1031712"/>
      </dsp:txXfrm>
    </dsp:sp>
    <dsp:sp modelId="{95E99B87-1D77-0442-A097-824C7C4D0A09}">
      <dsp:nvSpPr>
        <dsp:cNvPr id="0" name=""/>
        <dsp:cNvSpPr/>
      </dsp:nvSpPr>
      <dsp:spPr>
        <a:xfrm>
          <a:off x="7382253" y="7393766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9AE7BF-FF1E-5A45-B514-B420E946B6B1}">
      <dsp:nvSpPr>
        <dsp:cNvPr id="0" name=""/>
        <dsp:cNvSpPr/>
      </dsp:nvSpPr>
      <dsp:spPr>
        <a:xfrm>
          <a:off x="6616223" y="4745534"/>
          <a:ext cx="2297684" cy="2297684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AVSLUTA</a:t>
          </a:r>
        </a:p>
      </dsp:txBody>
      <dsp:txXfrm>
        <a:off x="6952711" y="5082022"/>
        <a:ext cx="1624708" cy="16247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D7517-4933-4548-90AB-CBBF90BEEAD5}">
      <dsp:nvSpPr>
        <dsp:cNvPr id="0" name=""/>
        <dsp:cNvSpPr/>
      </dsp:nvSpPr>
      <dsp:spPr>
        <a:xfrm>
          <a:off x="2603385" y="3655"/>
          <a:ext cx="1401793" cy="1401793"/>
        </a:xfrm>
        <a:prstGeom prst="ellipse">
          <a:avLst/>
        </a:prstGeom>
        <a:solidFill>
          <a:srgbClr val="FFB11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>
              <a:solidFill>
                <a:srgbClr val="404040"/>
              </a:solidFill>
              <a:latin typeface="Cambria"/>
              <a:cs typeface="Cambria"/>
            </a:rPr>
            <a:t>FÖRBEREDA</a:t>
          </a:r>
          <a:endParaRPr lang="sv-SE" sz="1400" b="1" kern="1200" dirty="0">
            <a:solidFill>
              <a:srgbClr val="404040"/>
            </a:solidFill>
            <a:latin typeface="Cambria"/>
            <a:cs typeface="Cambria"/>
          </a:endParaRPr>
        </a:p>
      </dsp:txBody>
      <dsp:txXfrm>
        <a:off x="2808673" y="208943"/>
        <a:ext cx="991217" cy="991217"/>
      </dsp:txXfrm>
    </dsp:sp>
    <dsp:sp modelId="{E5501C88-4D46-AC4D-92F5-3162499BDF21}">
      <dsp:nvSpPr>
        <dsp:cNvPr id="0" name=""/>
        <dsp:cNvSpPr/>
      </dsp:nvSpPr>
      <dsp:spPr>
        <a:xfrm rot="10800000">
          <a:off x="2921470" y="1596855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2FEB9A-511F-EB47-82DF-54F4774EB18E}">
      <dsp:nvSpPr>
        <dsp:cNvPr id="0" name=""/>
        <dsp:cNvSpPr/>
      </dsp:nvSpPr>
      <dsp:spPr>
        <a:xfrm>
          <a:off x="1992651" y="2171074"/>
          <a:ext cx="2623263" cy="2623248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FÖRBEREDA</a:t>
          </a:r>
        </a:p>
      </dsp:txBody>
      <dsp:txXfrm>
        <a:off x="2376819" y="2555240"/>
        <a:ext cx="1854927" cy="1854916"/>
      </dsp:txXfrm>
    </dsp:sp>
    <dsp:sp modelId="{5184D210-088A-7A4E-8E30-6DD3A1D7648F}">
      <dsp:nvSpPr>
        <dsp:cNvPr id="0" name=""/>
        <dsp:cNvSpPr/>
      </dsp:nvSpPr>
      <dsp:spPr>
        <a:xfrm rot="10800000">
          <a:off x="2921470" y="4985729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FBC9CF-498E-3142-9E01-17D87305F19F}">
      <dsp:nvSpPr>
        <dsp:cNvPr id="0" name=""/>
        <dsp:cNvSpPr/>
      </dsp:nvSpPr>
      <dsp:spPr>
        <a:xfrm>
          <a:off x="1086091" y="5559947"/>
          <a:ext cx="4436381" cy="44363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PLANERA</a:t>
          </a:r>
        </a:p>
      </dsp:txBody>
      <dsp:txXfrm>
        <a:off x="1735784" y="6209642"/>
        <a:ext cx="3136995" cy="3137006"/>
      </dsp:txXfrm>
    </dsp:sp>
    <dsp:sp modelId="{70C22F78-44E0-EB44-92B5-801901E0B858}">
      <dsp:nvSpPr>
        <dsp:cNvPr id="0" name=""/>
        <dsp:cNvSpPr/>
      </dsp:nvSpPr>
      <dsp:spPr>
        <a:xfrm rot="6248882">
          <a:off x="5884750" y="8322221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BC47C2-60FF-A842-B127-587009AD0E78}">
      <dsp:nvSpPr>
        <dsp:cNvPr id="0" name=""/>
        <dsp:cNvSpPr/>
      </dsp:nvSpPr>
      <dsp:spPr>
        <a:xfrm>
          <a:off x="7035534" y="8173062"/>
          <a:ext cx="1459062" cy="1459062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GENOM-FÖRA</a:t>
          </a:r>
        </a:p>
      </dsp:txBody>
      <dsp:txXfrm>
        <a:off x="7249209" y="8386737"/>
        <a:ext cx="1031712" cy="1031712"/>
      </dsp:txXfrm>
    </dsp:sp>
    <dsp:sp modelId="{95E99B87-1D77-0442-A097-824C7C4D0A09}">
      <dsp:nvSpPr>
        <dsp:cNvPr id="0" name=""/>
        <dsp:cNvSpPr/>
      </dsp:nvSpPr>
      <dsp:spPr>
        <a:xfrm>
          <a:off x="7382253" y="7393766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9AE7BF-FF1E-5A45-B514-B420E946B6B1}">
      <dsp:nvSpPr>
        <dsp:cNvPr id="0" name=""/>
        <dsp:cNvSpPr/>
      </dsp:nvSpPr>
      <dsp:spPr>
        <a:xfrm>
          <a:off x="6616223" y="4745534"/>
          <a:ext cx="2297684" cy="2297684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AVSLUTA</a:t>
          </a:r>
        </a:p>
      </dsp:txBody>
      <dsp:txXfrm>
        <a:off x="6952711" y="5082022"/>
        <a:ext cx="1624708" cy="1624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D7517-4933-4548-90AB-CBBF90BEEAD5}">
      <dsp:nvSpPr>
        <dsp:cNvPr id="0" name=""/>
        <dsp:cNvSpPr/>
      </dsp:nvSpPr>
      <dsp:spPr>
        <a:xfrm>
          <a:off x="2603385" y="3655"/>
          <a:ext cx="1401793" cy="1401793"/>
        </a:xfrm>
        <a:prstGeom prst="ellipse">
          <a:avLst/>
        </a:prstGeom>
        <a:solidFill>
          <a:srgbClr val="478E1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b="1" kern="1200" dirty="0">
              <a:solidFill>
                <a:srgbClr val="404040"/>
              </a:solidFill>
              <a:latin typeface="Cambria"/>
              <a:cs typeface="Cambria"/>
            </a:rPr>
            <a:t>PLANERA</a:t>
          </a:r>
          <a:endParaRPr lang="sv-SE" sz="1400" b="1" kern="1200" dirty="0">
            <a:solidFill>
              <a:srgbClr val="404040"/>
            </a:solidFill>
            <a:latin typeface="Cambria"/>
            <a:cs typeface="Cambria"/>
          </a:endParaRPr>
        </a:p>
      </dsp:txBody>
      <dsp:txXfrm>
        <a:off x="2808673" y="208943"/>
        <a:ext cx="991217" cy="991217"/>
      </dsp:txXfrm>
    </dsp:sp>
    <dsp:sp modelId="{E5501C88-4D46-AC4D-92F5-3162499BDF21}">
      <dsp:nvSpPr>
        <dsp:cNvPr id="0" name=""/>
        <dsp:cNvSpPr/>
      </dsp:nvSpPr>
      <dsp:spPr>
        <a:xfrm rot="10800000">
          <a:off x="2921470" y="1596855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2FEB9A-511F-EB47-82DF-54F4774EB18E}">
      <dsp:nvSpPr>
        <dsp:cNvPr id="0" name=""/>
        <dsp:cNvSpPr/>
      </dsp:nvSpPr>
      <dsp:spPr>
        <a:xfrm>
          <a:off x="1992651" y="2171074"/>
          <a:ext cx="2623263" cy="2623248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FÖRBEREDA</a:t>
          </a:r>
        </a:p>
      </dsp:txBody>
      <dsp:txXfrm>
        <a:off x="2376819" y="2555240"/>
        <a:ext cx="1854927" cy="1854916"/>
      </dsp:txXfrm>
    </dsp:sp>
    <dsp:sp modelId="{5184D210-088A-7A4E-8E30-6DD3A1D7648F}">
      <dsp:nvSpPr>
        <dsp:cNvPr id="0" name=""/>
        <dsp:cNvSpPr/>
      </dsp:nvSpPr>
      <dsp:spPr>
        <a:xfrm rot="10800000">
          <a:off x="2921470" y="4985729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FBC9CF-498E-3142-9E01-17D87305F19F}">
      <dsp:nvSpPr>
        <dsp:cNvPr id="0" name=""/>
        <dsp:cNvSpPr/>
      </dsp:nvSpPr>
      <dsp:spPr>
        <a:xfrm>
          <a:off x="1086091" y="5559947"/>
          <a:ext cx="4436381" cy="44363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PLANERA</a:t>
          </a:r>
        </a:p>
      </dsp:txBody>
      <dsp:txXfrm>
        <a:off x="1735784" y="6209642"/>
        <a:ext cx="3136995" cy="3137006"/>
      </dsp:txXfrm>
    </dsp:sp>
    <dsp:sp modelId="{70C22F78-44E0-EB44-92B5-801901E0B858}">
      <dsp:nvSpPr>
        <dsp:cNvPr id="0" name=""/>
        <dsp:cNvSpPr/>
      </dsp:nvSpPr>
      <dsp:spPr>
        <a:xfrm rot="6248882">
          <a:off x="5884750" y="8322221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BC47C2-60FF-A842-B127-587009AD0E78}">
      <dsp:nvSpPr>
        <dsp:cNvPr id="0" name=""/>
        <dsp:cNvSpPr/>
      </dsp:nvSpPr>
      <dsp:spPr>
        <a:xfrm>
          <a:off x="7035534" y="8173062"/>
          <a:ext cx="1459062" cy="1459062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GENOM-FÖRA</a:t>
          </a:r>
        </a:p>
      </dsp:txBody>
      <dsp:txXfrm>
        <a:off x="7249209" y="8386737"/>
        <a:ext cx="1031712" cy="1031712"/>
      </dsp:txXfrm>
    </dsp:sp>
    <dsp:sp modelId="{95E99B87-1D77-0442-A097-824C7C4D0A09}">
      <dsp:nvSpPr>
        <dsp:cNvPr id="0" name=""/>
        <dsp:cNvSpPr/>
      </dsp:nvSpPr>
      <dsp:spPr>
        <a:xfrm>
          <a:off x="7382253" y="7393766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9AE7BF-FF1E-5A45-B514-B420E946B6B1}">
      <dsp:nvSpPr>
        <dsp:cNvPr id="0" name=""/>
        <dsp:cNvSpPr/>
      </dsp:nvSpPr>
      <dsp:spPr>
        <a:xfrm>
          <a:off x="6616223" y="4745534"/>
          <a:ext cx="2297684" cy="2297684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AVSLUTA</a:t>
          </a:r>
        </a:p>
      </dsp:txBody>
      <dsp:txXfrm>
        <a:off x="6952711" y="5082022"/>
        <a:ext cx="1624708" cy="16247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D7517-4933-4548-90AB-CBBF90BEEAD5}">
      <dsp:nvSpPr>
        <dsp:cNvPr id="0" name=""/>
        <dsp:cNvSpPr/>
      </dsp:nvSpPr>
      <dsp:spPr>
        <a:xfrm>
          <a:off x="2603385" y="3655"/>
          <a:ext cx="1401793" cy="1401793"/>
        </a:xfrm>
        <a:prstGeom prst="ellipse">
          <a:avLst/>
        </a:prstGeom>
        <a:solidFill>
          <a:srgbClr val="E12B3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50" b="1" kern="1200" dirty="0">
              <a:solidFill>
                <a:srgbClr val="404040"/>
              </a:solidFill>
              <a:latin typeface="Cambria"/>
              <a:cs typeface="Cambria"/>
            </a:rPr>
            <a:t>GENOMFÖRA</a:t>
          </a:r>
        </a:p>
      </dsp:txBody>
      <dsp:txXfrm>
        <a:off x="2808673" y="208943"/>
        <a:ext cx="991217" cy="991217"/>
      </dsp:txXfrm>
    </dsp:sp>
    <dsp:sp modelId="{E5501C88-4D46-AC4D-92F5-3162499BDF21}">
      <dsp:nvSpPr>
        <dsp:cNvPr id="0" name=""/>
        <dsp:cNvSpPr/>
      </dsp:nvSpPr>
      <dsp:spPr>
        <a:xfrm rot="10800000">
          <a:off x="2921470" y="1596855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2FEB9A-511F-EB47-82DF-54F4774EB18E}">
      <dsp:nvSpPr>
        <dsp:cNvPr id="0" name=""/>
        <dsp:cNvSpPr/>
      </dsp:nvSpPr>
      <dsp:spPr>
        <a:xfrm>
          <a:off x="1992651" y="2171074"/>
          <a:ext cx="2623263" cy="2623248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FÖRBEREDA</a:t>
          </a:r>
        </a:p>
      </dsp:txBody>
      <dsp:txXfrm>
        <a:off x="2376819" y="2555240"/>
        <a:ext cx="1854927" cy="1854916"/>
      </dsp:txXfrm>
    </dsp:sp>
    <dsp:sp modelId="{5184D210-088A-7A4E-8E30-6DD3A1D7648F}">
      <dsp:nvSpPr>
        <dsp:cNvPr id="0" name=""/>
        <dsp:cNvSpPr/>
      </dsp:nvSpPr>
      <dsp:spPr>
        <a:xfrm rot="10800000">
          <a:off x="2921470" y="4985729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FBC9CF-498E-3142-9E01-17D87305F19F}">
      <dsp:nvSpPr>
        <dsp:cNvPr id="0" name=""/>
        <dsp:cNvSpPr/>
      </dsp:nvSpPr>
      <dsp:spPr>
        <a:xfrm>
          <a:off x="1086091" y="5559947"/>
          <a:ext cx="4436381" cy="44363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PLANERA</a:t>
          </a:r>
        </a:p>
      </dsp:txBody>
      <dsp:txXfrm>
        <a:off x="1735784" y="6209642"/>
        <a:ext cx="3136995" cy="3137006"/>
      </dsp:txXfrm>
    </dsp:sp>
    <dsp:sp modelId="{70C22F78-44E0-EB44-92B5-801901E0B858}">
      <dsp:nvSpPr>
        <dsp:cNvPr id="0" name=""/>
        <dsp:cNvSpPr/>
      </dsp:nvSpPr>
      <dsp:spPr>
        <a:xfrm rot="6248882">
          <a:off x="5884750" y="8322221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BC47C2-60FF-A842-B127-587009AD0E78}">
      <dsp:nvSpPr>
        <dsp:cNvPr id="0" name=""/>
        <dsp:cNvSpPr/>
      </dsp:nvSpPr>
      <dsp:spPr>
        <a:xfrm>
          <a:off x="7035534" y="8173062"/>
          <a:ext cx="1459062" cy="1459062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GENOM-FÖRA</a:t>
          </a:r>
        </a:p>
      </dsp:txBody>
      <dsp:txXfrm>
        <a:off x="7249209" y="8386737"/>
        <a:ext cx="1031712" cy="1031712"/>
      </dsp:txXfrm>
    </dsp:sp>
    <dsp:sp modelId="{95E99B87-1D77-0442-A097-824C7C4D0A09}">
      <dsp:nvSpPr>
        <dsp:cNvPr id="0" name=""/>
        <dsp:cNvSpPr/>
      </dsp:nvSpPr>
      <dsp:spPr>
        <a:xfrm>
          <a:off x="7382253" y="7393766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9AE7BF-FF1E-5A45-B514-B420E946B6B1}">
      <dsp:nvSpPr>
        <dsp:cNvPr id="0" name=""/>
        <dsp:cNvSpPr/>
      </dsp:nvSpPr>
      <dsp:spPr>
        <a:xfrm>
          <a:off x="6616223" y="4745534"/>
          <a:ext cx="2297684" cy="2297684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AVSLUTA</a:t>
          </a:r>
        </a:p>
      </dsp:txBody>
      <dsp:txXfrm>
        <a:off x="6952711" y="5082022"/>
        <a:ext cx="1624708" cy="16247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D7517-4933-4548-90AB-CBBF90BEEAD5}">
      <dsp:nvSpPr>
        <dsp:cNvPr id="0" name=""/>
        <dsp:cNvSpPr/>
      </dsp:nvSpPr>
      <dsp:spPr>
        <a:xfrm>
          <a:off x="2603385" y="3655"/>
          <a:ext cx="1401793" cy="140179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050" b="1" kern="1200" dirty="0">
              <a:solidFill>
                <a:srgbClr val="404040"/>
              </a:solidFill>
              <a:latin typeface="Cambria"/>
              <a:cs typeface="Cambria"/>
            </a:rPr>
            <a:t>AVSLUTA</a:t>
          </a:r>
        </a:p>
      </dsp:txBody>
      <dsp:txXfrm>
        <a:off x="2808673" y="208943"/>
        <a:ext cx="991217" cy="991217"/>
      </dsp:txXfrm>
    </dsp:sp>
    <dsp:sp modelId="{E5501C88-4D46-AC4D-92F5-3162499BDF21}">
      <dsp:nvSpPr>
        <dsp:cNvPr id="0" name=""/>
        <dsp:cNvSpPr/>
      </dsp:nvSpPr>
      <dsp:spPr>
        <a:xfrm rot="10800000">
          <a:off x="2921470" y="1596855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2FEB9A-511F-EB47-82DF-54F4774EB18E}">
      <dsp:nvSpPr>
        <dsp:cNvPr id="0" name=""/>
        <dsp:cNvSpPr/>
      </dsp:nvSpPr>
      <dsp:spPr>
        <a:xfrm>
          <a:off x="1992651" y="2171074"/>
          <a:ext cx="2623263" cy="2623248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FÖRBEREDA</a:t>
          </a:r>
        </a:p>
      </dsp:txBody>
      <dsp:txXfrm>
        <a:off x="2376819" y="2555240"/>
        <a:ext cx="1854927" cy="1854916"/>
      </dsp:txXfrm>
    </dsp:sp>
    <dsp:sp modelId="{5184D210-088A-7A4E-8E30-6DD3A1D7648F}">
      <dsp:nvSpPr>
        <dsp:cNvPr id="0" name=""/>
        <dsp:cNvSpPr/>
      </dsp:nvSpPr>
      <dsp:spPr>
        <a:xfrm rot="10800000">
          <a:off x="2921470" y="4985729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FBC9CF-498E-3142-9E01-17D87305F19F}">
      <dsp:nvSpPr>
        <dsp:cNvPr id="0" name=""/>
        <dsp:cNvSpPr/>
      </dsp:nvSpPr>
      <dsp:spPr>
        <a:xfrm>
          <a:off x="1086091" y="5559947"/>
          <a:ext cx="4436381" cy="4436396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PLANERA</a:t>
          </a:r>
        </a:p>
      </dsp:txBody>
      <dsp:txXfrm>
        <a:off x="1735784" y="6209642"/>
        <a:ext cx="3136995" cy="3137006"/>
      </dsp:txXfrm>
    </dsp:sp>
    <dsp:sp modelId="{70C22F78-44E0-EB44-92B5-801901E0B858}">
      <dsp:nvSpPr>
        <dsp:cNvPr id="0" name=""/>
        <dsp:cNvSpPr/>
      </dsp:nvSpPr>
      <dsp:spPr>
        <a:xfrm rot="6248882">
          <a:off x="5884750" y="8322221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BC47C2-60FF-A842-B127-587009AD0E78}">
      <dsp:nvSpPr>
        <dsp:cNvPr id="0" name=""/>
        <dsp:cNvSpPr/>
      </dsp:nvSpPr>
      <dsp:spPr>
        <a:xfrm>
          <a:off x="7035534" y="8173062"/>
          <a:ext cx="1459062" cy="1459062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GENOM-FÖRA</a:t>
          </a:r>
        </a:p>
      </dsp:txBody>
      <dsp:txXfrm>
        <a:off x="7249209" y="8386737"/>
        <a:ext cx="1031712" cy="1031712"/>
      </dsp:txXfrm>
    </dsp:sp>
    <dsp:sp modelId="{95E99B87-1D77-0442-A097-824C7C4D0A09}">
      <dsp:nvSpPr>
        <dsp:cNvPr id="0" name=""/>
        <dsp:cNvSpPr/>
      </dsp:nvSpPr>
      <dsp:spPr>
        <a:xfrm>
          <a:off x="7382253" y="7393766"/>
          <a:ext cx="765625" cy="405781"/>
        </a:xfrm>
        <a:prstGeom prst="triangl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9AE7BF-FF1E-5A45-B514-B420E946B6B1}">
      <dsp:nvSpPr>
        <dsp:cNvPr id="0" name=""/>
        <dsp:cNvSpPr/>
      </dsp:nvSpPr>
      <dsp:spPr>
        <a:xfrm>
          <a:off x="6616223" y="4745534"/>
          <a:ext cx="2297684" cy="2297684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bg1"/>
              </a:solidFill>
              <a:latin typeface="Cambria"/>
              <a:cs typeface="Cambria"/>
            </a:rPr>
            <a:t>AVSLUTA</a:t>
          </a:r>
        </a:p>
      </dsp:txBody>
      <dsp:txXfrm>
        <a:off x="6952711" y="5082022"/>
        <a:ext cx="1624708" cy="16247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DAF39-30FE-7548-88BC-7F7C84B73542}">
      <dsp:nvSpPr>
        <dsp:cNvPr id="0" name=""/>
        <dsp:cNvSpPr/>
      </dsp:nvSpPr>
      <dsp:spPr>
        <a:xfrm>
          <a:off x="12350768" y="2502161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F04F4-F0E8-A241-AEA2-A2776B59F318}">
      <dsp:nvSpPr>
        <dsp:cNvPr id="0" name=""/>
        <dsp:cNvSpPr/>
      </dsp:nvSpPr>
      <dsp:spPr>
        <a:xfrm>
          <a:off x="7259949" y="1010268"/>
          <a:ext cx="5136538" cy="474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865"/>
              </a:lnTo>
              <a:lnTo>
                <a:pt x="5136538" y="325865"/>
              </a:lnTo>
              <a:lnTo>
                <a:pt x="5136538" y="474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E8EC0-6A1E-794A-8CD1-1F814C6055EB}">
      <dsp:nvSpPr>
        <dsp:cNvPr id="0" name=""/>
        <dsp:cNvSpPr/>
      </dsp:nvSpPr>
      <dsp:spPr>
        <a:xfrm>
          <a:off x="10392179" y="6953054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69721-2838-DF45-8D48-56A739961DFF}">
      <dsp:nvSpPr>
        <dsp:cNvPr id="0" name=""/>
        <dsp:cNvSpPr/>
      </dsp:nvSpPr>
      <dsp:spPr>
        <a:xfrm>
          <a:off x="10392179" y="5469423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B2B10-5FB8-BC41-ADFD-A5F5C71FC185}">
      <dsp:nvSpPr>
        <dsp:cNvPr id="0" name=""/>
        <dsp:cNvSpPr/>
      </dsp:nvSpPr>
      <dsp:spPr>
        <a:xfrm>
          <a:off x="10392179" y="3985792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9C8C1-6B4F-964E-839B-FCBFF1279485}">
      <dsp:nvSpPr>
        <dsp:cNvPr id="0" name=""/>
        <dsp:cNvSpPr/>
      </dsp:nvSpPr>
      <dsp:spPr>
        <a:xfrm>
          <a:off x="10392179" y="2502161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CA9B0-1BF2-9241-892B-F430FC44C55E}">
      <dsp:nvSpPr>
        <dsp:cNvPr id="0" name=""/>
        <dsp:cNvSpPr/>
      </dsp:nvSpPr>
      <dsp:spPr>
        <a:xfrm>
          <a:off x="7259949" y="1010268"/>
          <a:ext cx="3177950" cy="474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865"/>
              </a:lnTo>
              <a:lnTo>
                <a:pt x="3177950" y="325865"/>
              </a:lnTo>
              <a:lnTo>
                <a:pt x="3177950" y="474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F3006-8475-D047-BB83-77FFB533426C}">
      <dsp:nvSpPr>
        <dsp:cNvPr id="0" name=""/>
        <dsp:cNvSpPr/>
      </dsp:nvSpPr>
      <dsp:spPr>
        <a:xfrm>
          <a:off x="8433591" y="2502161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F3F0F-6E26-434B-B5AE-2E607B456313}">
      <dsp:nvSpPr>
        <dsp:cNvPr id="0" name=""/>
        <dsp:cNvSpPr/>
      </dsp:nvSpPr>
      <dsp:spPr>
        <a:xfrm>
          <a:off x="7259949" y="1010268"/>
          <a:ext cx="1219361" cy="474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865"/>
              </a:lnTo>
              <a:lnTo>
                <a:pt x="1219361" y="325865"/>
              </a:lnTo>
              <a:lnTo>
                <a:pt x="1219361" y="474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7038D-DB91-ED4F-99D0-DFF92769C67B}">
      <dsp:nvSpPr>
        <dsp:cNvPr id="0" name=""/>
        <dsp:cNvSpPr/>
      </dsp:nvSpPr>
      <dsp:spPr>
        <a:xfrm>
          <a:off x="6475003" y="6953054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9EE05-0ACD-C949-9234-F2F540BAC942}">
      <dsp:nvSpPr>
        <dsp:cNvPr id="0" name=""/>
        <dsp:cNvSpPr/>
      </dsp:nvSpPr>
      <dsp:spPr>
        <a:xfrm>
          <a:off x="6475003" y="5469423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6D7B9-0687-9747-9DB8-6CB281F4D7D9}">
      <dsp:nvSpPr>
        <dsp:cNvPr id="0" name=""/>
        <dsp:cNvSpPr/>
      </dsp:nvSpPr>
      <dsp:spPr>
        <a:xfrm>
          <a:off x="6475003" y="3985792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4C1E2-31AA-DA4A-93F1-26E6DBA5F14E}">
      <dsp:nvSpPr>
        <dsp:cNvPr id="0" name=""/>
        <dsp:cNvSpPr/>
      </dsp:nvSpPr>
      <dsp:spPr>
        <a:xfrm>
          <a:off x="6475003" y="2502161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31CE5-1271-DD4B-A5D6-40436B3B878B}">
      <dsp:nvSpPr>
        <dsp:cNvPr id="0" name=""/>
        <dsp:cNvSpPr/>
      </dsp:nvSpPr>
      <dsp:spPr>
        <a:xfrm>
          <a:off x="6520723" y="1010268"/>
          <a:ext cx="739226" cy="474317"/>
        </a:xfrm>
        <a:custGeom>
          <a:avLst/>
          <a:gdLst/>
          <a:ahLst/>
          <a:cxnLst/>
          <a:rect l="0" t="0" r="0" b="0"/>
          <a:pathLst>
            <a:path>
              <a:moveTo>
                <a:pt x="739226" y="0"/>
              </a:moveTo>
              <a:lnTo>
                <a:pt x="739226" y="325865"/>
              </a:lnTo>
              <a:lnTo>
                <a:pt x="0" y="325865"/>
              </a:lnTo>
              <a:lnTo>
                <a:pt x="0" y="474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93215-8028-A94B-BB1F-C7296B8C2FC8}">
      <dsp:nvSpPr>
        <dsp:cNvPr id="0" name=""/>
        <dsp:cNvSpPr/>
      </dsp:nvSpPr>
      <dsp:spPr>
        <a:xfrm>
          <a:off x="4516414" y="5469423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B14D3-D7E7-0B4A-8E97-319C54B0B439}">
      <dsp:nvSpPr>
        <dsp:cNvPr id="0" name=""/>
        <dsp:cNvSpPr/>
      </dsp:nvSpPr>
      <dsp:spPr>
        <a:xfrm>
          <a:off x="4516414" y="3985792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BCF08-3A6E-614F-ACE1-8BC1648F4819}">
      <dsp:nvSpPr>
        <dsp:cNvPr id="0" name=""/>
        <dsp:cNvSpPr/>
      </dsp:nvSpPr>
      <dsp:spPr>
        <a:xfrm>
          <a:off x="4516414" y="2502161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60EE7-1218-E940-958B-A7DA7ACF7EC0}">
      <dsp:nvSpPr>
        <dsp:cNvPr id="0" name=""/>
        <dsp:cNvSpPr/>
      </dsp:nvSpPr>
      <dsp:spPr>
        <a:xfrm>
          <a:off x="4562134" y="1010268"/>
          <a:ext cx="2697814" cy="474317"/>
        </a:xfrm>
        <a:custGeom>
          <a:avLst/>
          <a:gdLst/>
          <a:ahLst/>
          <a:cxnLst/>
          <a:rect l="0" t="0" r="0" b="0"/>
          <a:pathLst>
            <a:path>
              <a:moveTo>
                <a:pt x="2697814" y="0"/>
              </a:moveTo>
              <a:lnTo>
                <a:pt x="2697814" y="325865"/>
              </a:lnTo>
              <a:lnTo>
                <a:pt x="0" y="325865"/>
              </a:lnTo>
              <a:lnTo>
                <a:pt x="0" y="474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46347-72C0-6347-A08D-AB867ECE8493}">
      <dsp:nvSpPr>
        <dsp:cNvPr id="0" name=""/>
        <dsp:cNvSpPr/>
      </dsp:nvSpPr>
      <dsp:spPr>
        <a:xfrm>
          <a:off x="2557826" y="5482712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FF03A-90CC-1B47-9FE2-F5AD8E367ACC}">
      <dsp:nvSpPr>
        <dsp:cNvPr id="0" name=""/>
        <dsp:cNvSpPr/>
      </dsp:nvSpPr>
      <dsp:spPr>
        <a:xfrm>
          <a:off x="2557826" y="3999082"/>
          <a:ext cx="91440" cy="46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63A11-F36B-9042-A0DF-139A5752C9CD}">
      <dsp:nvSpPr>
        <dsp:cNvPr id="0" name=""/>
        <dsp:cNvSpPr/>
      </dsp:nvSpPr>
      <dsp:spPr>
        <a:xfrm>
          <a:off x="2557826" y="2513884"/>
          <a:ext cx="91440" cy="4676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6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3CA91-04F1-0F46-914E-9949B9F39CA7}">
      <dsp:nvSpPr>
        <dsp:cNvPr id="0" name=""/>
        <dsp:cNvSpPr/>
      </dsp:nvSpPr>
      <dsp:spPr>
        <a:xfrm>
          <a:off x="2603546" y="1010268"/>
          <a:ext cx="4656403" cy="486040"/>
        </a:xfrm>
        <a:custGeom>
          <a:avLst/>
          <a:gdLst/>
          <a:ahLst/>
          <a:cxnLst/>
          <a:rect l="0" t="0" r="0" b="0"/>
          <a:pathLst>
            <a:path>
              <a:moveTo>
                <a:pt x="4656403" y="0"/>
              </a:moveTo>
              <a:lnTo>
                <a:pt x="4656403" y="337588"/>
              </a:lnTo>
              <a:lnTo>
                <a:pt x="0" y="337588"/>
              </a:lnTo>
              <a:lnTo>
                <a:pt x="0" y="486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E641E-EBB8-0442-91EC-A64AB71CA9D6}">
      <dsp:nvSpPr>
        <dsp:cNvPr id="0" name=""/>
        <dsp:cNvSpPr/>
      </dsp:nvSpPr>
      <dsp:spPr>
        <a:xfrm>
          <a:off x="8494305" y="-7307"/>
          <a:ext cx="1602481" cy="101757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D24CE-A2ED-DC40-A9CF-9A908B1DBE5C}">
      <dsp:nvSpPr>
        <dsp:cNvPr id="0" name=""/>
        <dsp:cNvSpPr/>
      </dsp:nvSpPr>
      <dsp:spPr>
        <a:xfrm>
          <a:off x="8672358" y="161843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Ass Tävlingsledare</a:t>
          </a:r>
        </a:p>
      </dsp:txBody>
      <dsp:txXfrm>
        <a:off x="8702162" y="191647"/>
        <a:ext cx="1542873" cy="957967"/>
      </dsp:txXfrm>
    </dsp:sp>
    <dsp:sp modelId="{DF360678-1BE3-BD41-96B3-CBAB43C71CBC}">
      <dsp:nvSpPr>
        <dsp:cNvPr id="0" name=""/>
        <dsp:cNvSpPr/>
      </dsp:nvSpPr>
      <dsp:spPr>
        <a:xfrm>
          <a:off x="6458708" y="-7307"/>
          <a:ext cx="1602481" cy="1017575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E8D83-142F-1648-983F-2C346F520A7D}">
      <dsp:nvSpPr>
        <dsp:cNvPr id="0" name=""/>
        <dsp:cNvSpPr/>
      </dsp:nvSpPr>
      <dsp:spPr>
        <a:xfrm>
          <a:off x="6636762" y="161843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Tävlingsledare</a:t>
          </a:r>
        </a:p>
      </dsp:txBody>
      <dsp:txXfrm>
        <a:off x="6666566" y="191647"/>
        <a:ext cx="1542873" cy="957967"/>
      </dsp:txXfrm>
    </dsp:sp>
    <dsp:sp modelId="{99D55DD1-0F69-F044-AF0C-4C3DB34AB1BF}">
      <dsp:nvSpPr>
        <dsp:cNvPr id="0" name=""/>
        <dsp:cNvSpPr/>
      </dsp:nvSpPr>
      <dsp:spPr>
        <a:xfrm>
          <a:off x="1802305" y="1496308"/>
          <a:ext cx="1602481" cy="101757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A3DB2-A28D-A94A-8FD6-05200BEE636C}">
      <dsp:nvSpPr>
        <dsp:cNvPr id="0" name=""/>
        <dsp:cNvSpPr/>
      </dsp:nvSpPr>
      <dsp:spPr>
        <a:xfrm>
          <a:off x="1980358" y="1665459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 err="1"/>
            <a:t>Banchef</a:t>
          </a:r>
          <a:endParaRPr lang="sv-SE" sz="1400" b="1" kern="1200" dirty="0"/>
        </a:p>
      </dsp:txBody>
      <dsp:txXfrm>
        <a:off x="2010162" y="1695263"/>
        <a:ext cx="1542873" cy="957967"/>
      </dsp:txXfrm>
    </dsp:sp>
    <dsp:sp modelId="{02582EC5-5498-C442-AA25-630352568016}">
      <dsp:nvSpPr>
        <dsp:cNvPr id="0" name=""/>
        <dsp:cNvSpPr/>
      </dsp:nvSpPr>
      <dsp:spPr>
        <a:xfrm>
          <a:off x="1802305" y="2981506"/>
          <a:ext cx="1602481" cy="101757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85FE3-FF82-9343-9773-EA40E4DEE753}">
      <dsp:nvSpPr>
        <dsp:cNvPr id="0" name=""/>
        <dsp:cNvSpPr/>
      </dsp:nvSpPr>
      <dsp:spPr>
        <a:xfrm>
          <a:off x="1980358" y="3150657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rgbClr val="18508B"/>
              </a:solidFill>
            </a:rPr>
            <a:t>Sim ansvarig</a:t>
          </a:r>
        </a:p>
      </dsp:txBody>
      <dsp:txXfrm>
        <a:off x="2010162" y="3180461"/>
        <a:ext cx="1542873" cy="957967"/>
      </dsp:txXfrm>
    </dsp:sp>
    <dsp:sp modelId="{8FFD92B2-7E99-0F4D-82A8-2AB45F4431DE}">
      <dsp:nvSpPr>
        <dsp:cNvPr id="0" name=""/>
        <dsp:cNvSpPr/>
      </dsp:nvSpPr>
      <dsp:spPr>
        <a:xfrm>
          <a:off x="1802305" y="4465137"/>
          <a:ext cx="1602481" cy="101757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51E6B-C351-0744-9EC6-E2712BF27E98}">
      <dsp:nvSpPr>
        <dsp:cNvPr id="0" name=""/>
        <dsp:cNvSpPr/>
      </dsp:nvSpPr>
      <dsp:spPr>
        <a:xfrm>
          <a:off x="1980358" y="4634287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rgbClr val="18508B"/>
              </a:solidFill>
            </a:rPr>
            <a:t>Cykel ansvarig</a:t>
          </a:r>
        </a:p>
      </dsp:txBody>
      <dsp:txXfrm>
        <a:off x="2010162" y="4664091"/>
        <a:ext cx="1542873" cy="957967"/>
      </dsp:txXfrm>
    </dsp:sp>
    <dsp:sp modelId="{A296EC23-2442-594B-9EB0-FAB061DD5F49}">
      <dsp:nvSpPr>
        <dsp:cNvPr id="0" name=""/>
        <dsp:cNvSpPr/>
      </dsp:nvSpPr>
      <dsp:spPr>
        <a:xfrm>
          <a:off x="1802305" y="5948767"/>
          <a:ext cx="1602481" cy="101757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236DD-6314-6D46-B934-68C61BA5A682}">
      <dsp:nvSpPr>
        <dsp:cNvPr id="0" name=""/>
        <dsp:cNvSpPr/>
      </dsp:nvSpPr>
      <dsp:spPr>
        <a:xfrm>
          <a:off x="1980358" y="6117918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rgbClr val="18508B"/>
              </a:solidFill>
            </a:rPr>
            <a:t>Löp ansvarig</a:t>
          </a:r>
        </a:p>
      </dsp:txBody>
      <dsp:txXfrm>
        <a:off x="2010162" y="6147722"/>
        <a:ext cx="1542873" cy="957967"/>
      </dsp:txXfrm>
    </dsp:sp>
    <dsp:sp modelId="{E457F41F-0A1A-F946-88C9-77F32B9FF20C}">
      <dsp:nvSpPr>
        <dsp:cNvPr id="0" name=""/>
        <dsp:cNvSpPr/>
      </dsp:nvSpPr>
      <dsp:spPr>
        <a:xfrm>
          <a:off x="3760893" y="1484586"/>
          <a:ext cx="1602481" cy="1017575"/>
        </a:xfrm>
        <a:prstGeom prst="roundRect">
          <a:avLst>
            <a:gd name="adj" fmla="val 10000"/>
          </a:avLst>
        </a:prstGeom>
        <a:solidFill>
          <a:srgbClr val="478E1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81540-4012-4D4E-977F-514411DEB7B6}">
      <dsp:nvSpPr>
        <dsp:cNvPr id="0" name=""/>
        <dsp:cNvSpPr/>
      </dsp:nvSpPr>
      <dsp:spPr>
        <a:xfrm>
          <a:off x="3938947" y="1653736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Tävlingsarena</a:t>
          </a:r>
        </a:p>
      </dsp:txBody>
      <dsp:txXfrm>
        <a:off x="3968751" y="1683540"/>
        <a:ext cx="1542873" cy="957967"/>
      </dsp:txXfrm>
    </dsp:sp>
    <dsp:sp modelId="{58FF1301-42AC-5F48-A005-78258428136F}">
      <dsp:nvSpPr>
        <dsp:cNvPr id="0" name=""/>
        <dsp:cNvSpPr/>
      </dsp:nvSpPr>
      <dsp:spPr>
        <a:xfrm>
          <a:off x="3760893" y="2968216"/>
          <a:ext cx="1602481" cy="101757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9D8C7-AB49-084D-BCD9-E3C1998A2F42}">
      <dsp:nvSpPr>
        <dsp:cNvPr id="0" name=""/>
        <dsp:cNvSpPr/>
      </dsp:nvSpPr>
      <dsp:spPr>
        <a:xfrm>
          <a:off x="3938947" y="3137367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Växling ansvarig</a:t>
          </a:r>
        </a:p>
      </dsp:txBody>
      <dsp:txXfrm>
        <a:off x="3968751" y="3167171"/>
        <a:ext cx="1542873" cy="957967"/>
      </dsp:txXfrm>
    </dsp:sp>
    <dsp:sp modelId="{F95317E5-C7B4-C54E-9963-240048897BDF}">
      <dsp:nvSpPr>
        <dsp:cNvPr id="0" name=""/>
        <dsp:cNvSpPr/>
      </dsp:nvSpPr>
      <dsp:spPr>
        <a:xfrm>
          <a:off x="3760893" y="4451847"/>
          <a:ext cx="1602481" cy="101757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1381A-6A8E-4548-80D8-142E40D91497}">
      <dsp:nvSpPr>
        <dsp:cNvPr id="0" name=""/>
        <dsp:cNvSpPr/>
      </dsp:nvSpPr>
      <dsp:spPr>
        <a:xfrm>
          <a:off x="3938947" y="4620998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Mål ansvarig</a:t>
          </a:r>
        </a:p>
      </dsp:txBody>
      <dsp:txXfrm>
        <a:off x="3968751" y="4650802"/>
        <a:ext cx="1542873" cy="957967"/>
      </dsp:txXfrm>
    </dsp:sp>
    <dsp:sp modelId="{BBAF0EEB-EB7B-3F49-96DC-76C350C485F1}">
      <dsp:nvSpPr>
        <dsp:cNvPr id="0" name=""/>
        <dsp:cNvSpPr/>
      </dsp:nvSpPr>
      <dsp:spPr>
        <a:xfrm>
          <a:off x="3760893" y="5935478"/>
          <a:ext cx="1602481" cy="101757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C824E-D0FF-8140-B7A9-81D2CE32BAEF}">
      <dsp:nvSpPr>
        <dsp:cNvPr id="0" name=""/>
        <dsp:cNvSpPr/>
      </dsp:nvSpPr>
      <dsp:spPr>
        <a:xfrm>
          <a:off x="3938947" y="6104629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Etablering/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 err="1"/>
            <a:t>Avetablering</a:t>
          </a:r>
          <a:endParaRPr lang="sv-SE" sz="1400" b="1" kern="1200" dirty="0"/>
        </a:p>
      </dsp:txBody>
      <dsp:txXfrm>
        <a:off x="3968751" y="6134433"/>
        <a:ext cx="1542873" cy="957967"/>
      </dsp:txXfrm>
    </dsp:sp>
    <dsp:sp modelId="{2CB50676-CEA7-2C42-8AAB-00BFE04A9AFF}">
      <dsp:nvSpPr>
        <dsp:cNvPr id="0" name=""/>
        <dsp:cNvSpPr/>
      </dsp:nvSpPr>
      <dsp:spPr>
        <a:xfrm>
          <a:off x="5719482" y="1484586"/>
          <a:ext cx="1602481" cy="1017575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FB853-51CE-8346-B9ED-90CBC2832854}">
      <dsp:nvSpPr>
        <dsp:cNvPr id="0" name=""/>
        <dsp:cNvSpPr/>
      </dsp:nvSpPr>
      <dsp:spPr>
        <a:xfrm>
          <a:off x="5897535" y="1653736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Administration, Service</a:t>
          </a:r>
        </a:p>
      </dsp:txBody>
      <dsp:txXfrm>
        <a:off x="5927339" y="1683540"/>
        <a:ext cx="1542873" cy="957967"/>
      </dsp:txXfrm>
    </dsp:sp>
    <dsp:sp modelId="{520F7E0B-8BB9-1C40-8321-48D58130A55B}">
      <dsp:nvSpPr>
        <dsp:cNvPr id="0" name=""/>
        <dsp:cNvSpPr/>
      </dsp:nvSpPr>
      <dsp:spPr>
        <a:xfrm>
          <a:off x="5719482" y="2968216"/>
          <a:ext cx="1602481" cy="101757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4C043-04C8-1A4A-800E-6C3FFD8A95EC}">
      <dsp:nvSpPr>
        <dsp:cNvPr id="0" name=""/>
        <dsp:cNvSpPr/>
      </dsp:nvSpPr>
      <dsp:spPr>
        <a:xfrm>
          <a:off x="5897535" y="3137367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Funktionärer / Domare</a:t>
          </a:r>
        </a:p>
      </dsp:txBody>
      <dsp:txXfrm>
        <a:off x="5927339" y="3167171"/>
        <a:ext cx="1542873" cy="957967"/>
      </dsp:txXfrm>
    </dsp:sp>
    <dsp:sp modelId="{ED27CCD0-92E2-A645-8E4F-13DB6CB1117D}">
      <dsp:nvSpPr>
        <dsp:cNvPr id="0" name=""/>
        <dsp:cNvSpPr/>
      </dsp:nvSpPr>
      <dsp:spPr>
        <a:xfrm>
          <a:off x="5719482" y="4451847"/>
          <a:ext cx="1602481" cy="101757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C037B-C242-A246-A57C-E2AF4B7D033F}">
      <dsp:nvSpPr>
        <dsp:cNvPr id="0" name=""/>
        <dsp:cNvSpPr/>
      </dsp:nvSpPr>
      <dsp:spPr>
        <a:xfrm>
          <a:off x="5897535" y="4620998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Sekretariat</a:t>
          </a:r>
        </a:p>
      </dsp:txBody>
      <dsp:txXfrm>
        <a:off x="5927339" y="4650802"/>
        <a:ext cx="1542873" cy="957967"/>
      </dsp:txXfrm>
    </dsp:sp>
    <dsp:sp modelId="{0A322051-0FD4-1549-8624-C3AB65460748}">
      <dsp:nvSpPr>
        <dsp:cNvPr id="0" name=""/>
        <dsp:cNvSpPr/>
      </dsp:nvSpPr>
      <dsp:spPr>
        <a:xfrm>
          <a:off x="5719482" y="5935478"/>
          <a:ext cx="1602481" cy="101757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3B0E0-32FA-814E-A4E9-CFBE6BF57EE0}">
      <dsp:nvSpPr>
        <dsp:cNvPr id="0" name=""/>
        <dsp:cNvSpPr/>
      </dsp:nvSpPr>
      <dsp:spPr>
        <a:xfrm>
          <a:off x="5897535" y="6104629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Sjukvård</a:t>
          </a:r>
        </a:p>
      </dsp:txBody>
      <dsp:txXfrm>
        <a:off x="5927339" y="6134433"/>
        <a:ext cx="1542873" cy="957967"/>
      </dsp:txXfrm>
    </dsp:sp>
    <dsp:sp modelId="{A91E5D1C-45BD-454F-8973-9F745071168D}">
      <dsp:nvSpPr>
        <dsp:cNvPr id="0" name=""/>
        <dsp:cNvSpPr/>
      </dsp:nvSpPr>
      <dsp:spPr>
        <a:xfrm>
          <a:off x="5719482" y="7419109"/>
          <a:ext cx="1602481" cy="101757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16E018-FB9C-CF49-8AC1-71B0497C309D}">
      <dsp:nvSpPr>
        <dsp:cNvPr id="0" name=""/>
        <dsp:cNvSpPr/>
      </dsp:nvSpPr>
      <dsp:spPr>
        <a:xfrm>
          <a:off x="5897535" y="7588259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Ekonomi</a:t>
          </a:r>
        </a:p>
      </dsp:txBody>
      <dsp:txXfrm>
        <a:off x="5927339" y="7618063"/>
        <a:ext cx="1542873" cy="957967"/>
      </dsp:txXfrm>
    </dsp:sp>
    <dsp:sp modelId="{5CFEF1FB-3B8F-424A-88AB-0C07E185F903}">
      <dsp:nvSpPr>
        <dsp:cNvPr id="0" name=""/>
        <dsp:cNvSpPr/>
      </dsp:nvSpPr>
      <dsp:spPr>
        <a:xfrm>
          <a:off x="7678070" y="1484586"/>
          <a:ext cx="1602481" cy="1017575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77F59-E9F9-C443-986F-385DC0F10D73}">
      <dsp:nvSpPr>
        <dsp:cNvPr id="0" name=""/>
        <dsp:cNvSpPr/>
      </dsp:nvSpPr>
      <dsp:spPr>
        <a:xfrm>
          <a:off x="7856124" y="1653736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Kommunikation &amp; Media</a:t>
          </a:r>
        </a:p>
      </dsp:txBody>
      <dsp:txXfrm>
        <a:off x="7885928" y="1683540"/>
        <a:ext cx="1542873" cy="957967"/>
      </dsp:txXfrm>
    </dsp:sp>
    <dsp:sp modelId="{2C9890F2-DFD8-0F4D-BD49-22B6CB21E0F7}">
      <dsp:nvSpPr>
        <dsp:cNvPr id="0" name=""/>
        <dsp:cNvSpPr/>
      </dsp:nvSpPr>
      <dsp:spPr>
        <a:xfrm>
          <a:off x="7678070" y="2968216"/>
          <a:ext cx="1602481" cy="10175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239B0-C548-3D4E-9A00-B62BEB55D15C}">
      <dsp:nvSpPr>
        <dsp:cNvPr id="0" name=""/>
        <dsp:cNvSpPr/>
      </dsp:nvSpPr>
      <dsp:spPr>
        <a:xfrm>
          <a:off x="7856124" y="3137367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Marknadsföring</a:t>
          </a:r>
        </a:p>
      </dsp:txBody>
      <dsp:txXfrm>
        <a:off x="7885928" y="3167171"/>
        <a:ext cx="1542873" cy="957967"/>
      </dsp:txXfrm>
    </dsp:sp>
    <dsp:sp modelId="{E4B4E074-E60A-E542-BD28-B8B53F6BFDA8}">
      <dsp:nvSpPr>
        <dsp:cNvPr id="0" name=""/>
        <dsp:cNvSpPr/>
      </dsp:nvSpPr>
      <dsp:spPr>
        <a:xfrm>
          <a:off x="9636659" y="1484586"/>
          <a:ext cx="1602481" cy="1017575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714E1-B4FC-6D46-8E68-8553014850EB}">
      <dsp:nvSpPr>
        <dsp:cNvPr id="0" name=""/>
        <dsp:cNvSpPr/>
      </dsp:nvSpPr>
      <dsp:spPr>
        <a:xfrm>
          <a:off x="9814712" y="1653736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Upplevelse</a:t>
          </a:r>
        </a:p>
      </dsp:txBody>
      <dsp:txXfrm>
        <a:off x="9844516" y="1683540"/>
        <a:ext cx="1542873" cy="957967"/>
      </dsp:txXfrm>
    </dsp:sp>
    <dsp:sp modelId="{98D853FE-8BBE-F940-A0BB-00C6BABD3C47}">
      <dsp:nvSpPr>
        <dsp:cNvPr id="0" name=""/>
        <dsp:cNvSpPr/>
      </dsp:nvSpPr>
      <dsp:spPr>
        <a:xfrm>
          <a:off x="9636659" y="2968216"/>
          <a:ext cx="1602481" cy="10175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009FE-079D-F845-9B72-5263AEA981C2}">
      <dsp:nvSpPr>
        <dsp:cNvPr id="0" name=""/>
        <dsp:cNvSpPr/>
      </dsp:nvSpPr>
      <dsp:spPr>
        <a:xfrm>
          <a:off x="9814712" y="3137367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Deltagare</a:t>
          </a:r>
        </a:p>
      </dsp:txBody>
      <dsp:txXfrm>
        <a:off x="9844516" y="3167171"/>
        <a:ext cx="1542873" cy="957967"/>
      </dsp:txXfrm>
    </dsp:sp>
    <dsp:sp modelId="{1FA2C38E-D363-0D4F-9CAA-80BD3D2E7D01}">
      <dsp:nvSpPr>
        <dsp:cNvPr id="0" name=""/>
        <dsp:cNvSpPr/>
      </dsp:nvSpPr>
      <dsp:spPr>
        <a:xfrm>
          <a:off x="9636659" y="4451847"/>
          <a:ext cx="1602481" cy="10175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F7555-5C89-444E-830F-6C6D411000EA}">
      <dsp:nvSpPr>
        <dsp:cNvPr id="0" name=""/>
        <dsp:cNvSpPr/>
      </dsp:nvSpPr>
      <dsp:spPr>
        <a:xfrm>
          <a:off x="9814712" y="4620998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Publik</a:t>
          </a:r>
          <a:r>
            <a:rPr lang="sv-SE" sz="1400" b="0" kern="1200" dirty="0"/>
            <a:t> </a:t>
          </a:r>
          <a:endParaRPr lang="sv-SE" sz="1400" b="1" kern="1200" dirty="0"/>
        </a:p>
      </dsp:txBody>
      <dsp:txXfrm>
        <a:off x="9844516" y="4650802"/>
        <a:ext cx="1542873" cy="957967"/>
      </dsp:txXfrm>
    </dsp:sp>
    <dsp:sp modelId="{1E752537-3BCC-2248-8936-4B775AFF7C4D}">
      <dsp:nvSpPr>
        <dsp:cNvPr id="0" name=""/>
        <dsp:cNvSpPr/>
      </dsp:nvSpPr>
      <dsp:spPr>
        <a:xfrm>
          <a:off x="9636659" y="5935478"/>
          <a:ext cx="1602481" cy="10175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3C422-7A7F-A54E-A0C4-62C7304DECC3}">
      <dsp:nvSpPr>
        <dsp:cNvPr id="0" name=""/>
        <dsp:cNvSpPr/>
      </dsp:nvSpPr>
      <dsp:spPr>
        <a:xfrm>
          <a:off x="9814712" y="6104629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Partner</a:t>
          </a:r>
        </a:p>
      </dsp:txBody>
      <dsp:txXfrm>
        <a:off x="9844516" y="6134433"/>
        <a:ext cx="1542873" cy="957967"/>
      </dsp:txXfrm>
    </dsp:sp>
    <dsp:sp modelId="{E8C9B09F-2CF4-7149-ABA3-52A07FD41775}">
      <dsp:nvSpPr>
        <dsp:cNvPr id="0" name=""/>
        <dsp:cNvSpPr/>
      </dsp:nvSpPr>
      <dsp:spPr>
        <a:xfrm>
          <a:off x="9636659" y="7419109"/>
          <a:ext cx="1602481" cy="10175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31277-522B-AF43-B3B9-EF93F95BA669}">
      <dsp:nvSpPr>
        <dsp:cNvPr id="0" name=""/>
        <dsp:cNvSpPr/>
      </dsp:nvSpPr>
      <dsp:spPr>
        <a:xfrm>
          <a:off x="9814712" y="7588259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 err="1"/>
            <a:t>Branding</a:t>
          </a:r>
          <a:endParaRPr lang="sv-SE" sz="1400" b="1" kern="1200" dirty="0"/>
        </a:p>
      </dsp:txBody>
      <dsp:txXfrm>
        <a:off x="9844516" y="7618063"/>
        <a:ext cx="1542873" cy="957967"/>
      </dsp:txXfrm>
    </dsp:sp>
    <dsp:sp modelId="{87000BC7-97CD-204F-B8D9-2665E364D0D0}">
      <dsp:nvSpPr>
        <dsp:cNvPr id="0" name=""/>
        <dsp:cNvSpPr/>
      </dsp:nvSpPr>
      <dsp:spPr>
        <a:xfrm>
          <a:off x="11595247" y="1484586"/>
          <a:ext cx="1602481" cy="1017575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585ED-1AA3-8F44-9C89-356F2B6201C4}">
      <dsp:nvSpPr>
        <dsp:cNvPr id="0" name=""/>
        <dsp:cNvSpPr/>
      </dsp:nvSpPr>
      <dsp:spPr>
        <a:xfrm>
          <a:off x="11773301" y="1653736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Marknad</a:t>
          </a:r>
        </a:p>
      </dsp:txBody>
      <dsp:txXfrm>
        <a:off x="11803105" y="1683540"/>
        <a:ext cx="1542873" cy="957967"/>
      </dsp:txXfrm>
    </dsp:sp>
    <dsp:sp modelId="{9EC1072A-B067-7D46-9E44-FECD1D0B050E}">
      <dsp:nvSpPr>
        <dsp:cNvPr id="0" name=""/>
        <dsp:cNvSpPr/>
      </dsp:nvSpPr>
      <dsp:spPr>
        <a:xfrm>
          <a:off x="11595247" y="2968216"/>
          <a:ext cx="1602481" cy="101757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D5429-6988-3C4B-A177-EBCCEB870C71}">
      <dsp:nvSpPr>
        <dsp:cNvPr id="0" name=""/>
        <dsp:cNvSpPr/>
      </dsp:nvSpPr>
      <dsp:spPr>
        <a:xfrm>
          <a:off x="11773301" y="3137367"/>
          <a:ext cx="1602481" cy="101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Sponsorer</a:t>
          </a:r>
        </a:p>
      </dsp:txBody>
      <dsp:txXfrm>
        <a:off x="11803105" y="3167171"/>
        <a:ext cx="1542873" cy="957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59462" cy="38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96885" y="0"/>
            <a:ext cx="4359462" cy="38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30971C4-46F6-544B-97DA-66AB13C9137D}" type="datetime1">
              <a:rPr lang="sv-SE"/>
              <a:pPr>
                <a:defRPr/>
              </a:pPr>
              <a:t>2020-05-04</a:t>
            </a:fld>
            <a:endParaRPr lang="sv-SE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7382308"/>
            <a:ext cx="4359462" cy="38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96885" y="7382308"/>
            <a:ext cx="4359462" cy="38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74AB730-7946-F34D-AF4D-BE4E7AD699E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4508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9462" cy="388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96885" y="0"/>
            <a:ext cx="4359462" cy="388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EE46AA-B527-6B4A-99EC-CFBB2228EB49}" type="datetime1">
              <a:rPr lang="sv-SE"/>
              <a:pPr>
                <a:defRPr/>
              </a:pPr>
              <a:t>2020-05-04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727325" y="582613"/>
            <a:ext cx="4605338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1006662" y="3692381"/>
            <a:ext cx="8045076" cy="3497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7382308"/>
            <a:ext cx="4359462" cy="388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96885" y="7382308"/>
            <a:ext cx="4359462" cy="388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25FB4D-BD84-CB40-9DDB-F9BC002EC8F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57343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61076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561076" algn="l" defTabSz="561076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122152" algn="l" defTabSz="561076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683228" algn="l" defTabSz="561076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244303" algn="l" defTabSz="561076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805379" algn="l" defTabSz="5610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66455" algn="l" defTabSz="5610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27531" algn="l" defTabSz="5610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488607" algn="l" defTabSz="561076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emf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emf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emf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emf"/><Relationship Id="rId2" Type="http://schemas.openxmlformats.org/officeDocument/2006/relationships/diagramData" Target="../diagrams/data5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S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idx="10"/>
          </p:nvPr>
        </p:nvSpPr>
        <p:spPr>
          <a:xfrm>
            <a:off x="759356" y="1845978"/>
            <a:ext cx="13659378" cy="6486823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7777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759359" y="1845978"/>
            <a:ext cx="6760008" cy="6486823"/>
          </a:xfrm>
          <a:prstGeom prst="rect">
            <a:avLst/>
          </a:prstGeom>
        </p:spPr>
        <p:txBody>
          <a:bodyPr vert="horz" lIns="112215" tIns="56108" rIns="112215" bIns="56108"/>
          <a:lstStyle>
            <a:lvl1pPr marL="665212" indent="-665212">
              <a:buFont typeface="Wingdings" charset="2"/>
              <a:buChar char="ü"/>
              <a:defRPr sz="4624">
                <a:solidFill>
                  <a:srgbClr val="18508B"/>
                </a:solidFill>
                <a:latin typeface="Cambria"/>
              </a:defRPr>
            </a:lvl1pPr>
            <a:lvl2pPr marL="307200" indent="-307200">
              <a:buFont typeface="Wingdings" charset="2"/>
              <a:buChar char="Ø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1"/>
          </p:nvPr>
        </p:nvSpPr>
        <p:spPr>
          <a:xfrm>
            <a:off x="7658728" y="1845979"/>
            <a:ext cx="6760008" cy="6487292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07323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7658728" y="1845978"/>
            <a:ext cx="6760008" cy="6486823"/>
          </a:xfrm>
          <a:prstGeom prst="rect">
            <a:avLst/>
          </a:prstGeom>
        </p:spPr>
        <p:txBody>
          <a:bodyPr vert="horz" lIns="112215" tIns="56108" rIns="112215" bIns="56108"/>
          <a:lstStyle>
            <a:lvl1pPr marL="665212" indent="-665212">
              <a:buFont typeface="Wingdings" charset="2"/>
              <a:buChar char="ü"/>
              <a:defRPr sz="4624">
                <a:solidFill>
                  <a:srgbClr val="18508B"/>
                </a:solidFill>
                <a:latin typeface="Cambria"/>
              </a:defRPr>
            </a:lvl1pPr>
            <a:lvl2pPr marL="307200" indent="-307200">
              <a:buFont typeface="Wingdings" charset="2"/>
              <a:buChar char="Ø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4"/>
          <p:cNvSpPr>
            <a:spLocks noGrp="1"/>
          </p:cNvSpPr>
          <p:nvPr>
            <p:ph type="pic" sz="quarter" idx="12"/>
          </p:nvPr>
        </p:nvSpPr>
        <p:spPr>
          <a:xfrm>
            <a:off x="759358" y="1845979"/>
            <a:ext cx="6760008" cy="6487292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482721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 userDrawn="1"/>
        </p:nvGraphicFramePr>
        <p:xfrm>
          <a:off x="2147483647" y="1928143779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759359" y="3713173"/>
            <a:ext cx="6760008" cy="4619629"/>
          </a:xfrm>
          <a:prstGeom prst="rect">
            <a:avLst/>
          </a:prstGeom>
        </p:spPr>
        <p:txBody>
          <a:bodyPr vert="horz" lIns="112215" tIns="56108" rIns="112215" bIns="56108"/>
          <a:lstStyle>
            <a:lvl1pPr marL="665212" indent="-665212">
              <a:buFont typeface="Wingdings" charset="2"/>
              <a:buChar char="ü"/>
              <a:defRPr sz="4624">
                <a:solidFill>
                  <a:srgbClr val="18508B"/>
                </a:solidFill>
                <a:latin typeface="Cambria"/>
              </a:defRPr>
            </a:lvl1pPr>
            <a:lvl2pPr marL="307200" indent="-307200">
              <a:buFont typeface="Wingdings" charset="2"/>
              <a:buChar char="Ø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1"/>
          </p:nvPr>
        </p:nvSpPr>
        <p:spPr>
          <a:xfrm>
            <a:off x="7658728" y="1845979"/>
            <a:ext cx="6760008" cy="6487292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948242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 userDrawn="1"/>
        </p:nvGraphicFramePr>
        <p:xfrm>
          <a:off x="2147483647" y="1928143779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Bildobjekt 8" descr="Svenska_Triathlon_swe_svart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524" y="8579195"/>
            <a:ext cx="2377210" cy="78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759359" y="3713173"/>
            <a:ext cx="6760008" cy="4619629"/>
          </a:xfrm>
          <a:prstGeom prst="rect">
            <a:avLst/>
          </a:prstGeom>
        </p:spPr>
        <p:txBody>
          <a:bodyPr vert="horz" lIns="112215" tIns="56108" rIns="112215" bIns="56108"/>
          <a:lstStyle>
            <a:lvl1pPr marL="665212" indent="-665212">
              <a:buFont typeface="Wingdings" charset="2"/>
              <a:buChar char="ü"/>
              <a:defRPr sz="4624">
                <a:solidFill>
                  <a:srgbClr val="18508B"/>
                </a:solidFill>
                <a:latin typeface="Cambria"/>
              </a:defRPr>
            </a:lvl1pPr>
            <a:lvl2pPr marL="307200" indent="-307200">
              <a:buFont typeface="Wingdings" charset="2"/>
              <a:buChar char="Ø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1"/>
          </p:nvPr>
        </p:nvSpPr>
        <p:spPr>
          <a:xfrm>
            <a:off x="7658728" y="1845979"/>
            <a:ext cx="6760008" cy="6487292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443042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 userDrawn="1"/>
        </p:nvGraphicFramePr>
        <p:xfrm>
          <a:off x="2147483647" y="1928143779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Bildobjekt 8" descr="Svenska_Triathlon_swe_svart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524" y="8579195"/>
            <a:ext cx="2377210" cy="78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759359" y="3713173"/>
            <a:ext cx="6760008" cy="4619629"/>
          </a:xfrm>
          <a:prstGeom prst="rect">
            <a:avLst/>
          </a:prstGeom>
        </p:spPr>
        <p:txBody>
          <a:bodyPr vert="horz" lIns="112215" tIns="56108" rIns="112215" bIns="56108"/>
          <a:lstStyle>
            <a:lvl1pPr marL="665212" indent="-665212">
              <a:buFont typeface="Wingdings" charset="2"/>
              <a:buChar char="ü"/>
              <a:defRPr sz="4624">
                <a:solidFill>
                  <a:srgbClr val="18508B"/>
                </a:solidFill>
                <a:latin typeface="Cambria"/>
              </a:defRPr>
            </a:lvl1pPr>
            <a:lvl2pPr marL="307200" indent="-307200">
              <a:buFont typeface="Wingdings" charset="2"/>
              <a:buChar char="Ø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1"/>
          </p:nvPr>
        </p:nvSpPr>
        <p:spPr>
          <a:xfrm>
            <a:off x="7658728" y="1845979"/>
            <a:ext cx="6760008" cy="6487292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548222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 userDrawn="1"/>
        </p:nvGraphicFramePr>
        <p:xfrm>
          <a:off x="2147483647" y="1928143779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Bildobjekt 8" descr="Svenska_Triathlon_swe_svart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524" y="8579195"/>
            <a:ext cx="2377210" cy="78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759359" y="3713173"/>
            <a:ext cx="6760008" cy="4619629"/>
          </a:xfrm>
          <a:prstGeom prst="rect">
            <a:avLst/>
          </a:prstGeom>
        </p:spPr>
        <p:txBody>
          <a:bodyPr vert="horz" lIns="112215" tIns="56108" rIns="112215" bIns="56108"/>
          <a:lstStyle>
            <a:lvl1pPr marL="665212" indent="-665212">
              <a:buFont typeface="Wingdings" charset="2"/>
              <a:buChar char="ü"/>
              <a:defRPr sz="4624">
                <a:solidFill>
                  <a:srgbClr val="18508B"/>
                </a:solidFill>
                <a:latin typeface="Cambria"/>
              </a:defRPr>
            </a:lvl1pPr>
            <a:lvl2pPr marL="307200" indent="-307200">
              <a:buFont typeface="Wingdings" charset="2"/>
              <a:buChar char="Ø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1"/>
          </p:nvPr>
        </p:nvSpPr>
        <p:spPr>
          <a:xfrm>
            <a:off x="7658728" y="1845979"/>
            <a:ext cx="6760008" cy="6487292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4771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 userDrawn="1"/>
        </p:nvGraphicFramePr>
        <p:xfrm>
          <a:off x="2147483647" y="1928143779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Bildobjekt 8" descr="Svenska_Triathlon_swe_svart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524" y="8579195"/>
            <a:ext cx="2377210" cy="78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759359" y="3713173"/>
            <a:ext cx="6760008" cy="4619629"/>
          </a:xfrm>
          <a:prstGeom prst="rect">
            <a:avLst/>
          </a:prstGeom>
        </p:spPr>
        <p:txBody>
          <a:bodyPr vert="horz" lIns="112215" tIns="56108" rIns="112215" bIns="56108"/>
          <a:lstStyle>
            <a:lvl1pPr marL="665212" indent="-665212">
              <a:buFont typeface="Wingdings" charset="2"/>
              <a:buChar char="ü"/>
              <a:defRPr sz="4624">
                <a:solidFill>
                  <a:srgbClr val="18508B"/>
                </a:solidFill>
                <a:latin typeface="Cambria"/>
              </a:defRPr>
            </a:lvl1pPr>
            <a:lvl2pPr marL="307200" indent="-307200">
              <a:buFont typeface="Wingdings" charset="2"/>
              <a:buChar char="Ø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1"/>
          </p:nvPr>
        </p:nvSpPr>
        <p:spPr>
          <a:xfrm>
            <a:off x="7658728" y="1845979"/>
            <a:ext cx="6760008" cy="6487292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745329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759359" y="1845977"/>
            <a:ext cx="13659377" cy="5453056"/>
          </a:xfrm>
          <a:prstGeom prst="rect">
            <a:avLst/>
          </a:prstGeom>
        </p:spPr>
        <p:txBody>
          <a:bodyPr vert="horz" lIns="112215" tIns="56108" rIns="112215" bIns="56108"/>
          <a:lstStyle>
            <a:lvl1pPr marL="665212" indent="-665212">
              <a:buFont typeface="Wingdings" charset="2"/>
              <a:buChar char="ü"/>
              <a:defRPr sz="4624">
                <a:solidFill>
                  <a:srgbClr val="18508B"/>
                </a:solidFill>
                <a:latin typeface="Cambria"/>
              </a:defRPr>
            </a:lvl1pPr>
            <a:lvl2pPr marL="307200" indent="-307200">
              <a:buFont typeface="Wingdings" charset="2"/>
              <a:buChar char="Ø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54253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8" descr="Svenska_Triathlon_swe_svar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524" y="8579195"/>
            <a:ext cx="2377210" cy="78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759359" y="2928100"/>
            <a:ext cx="13659377" cy="5405167"/>
          </a:xfrm>
          <a:prstGeom prst="rect">
            <a:avLst/>
          </a:prstGeom>
        </p:spPr>
        <p:txBody>
          <a:bodyPr vert="horz" lIns="112215" tIns="56108" rIns="112215" bIns="56108"/>
          <a:lstStyle>
            <a:lvl1pPr marL="665212" indent="-665212">
              <a:buFont typeface="Wingdings" charset="2"/>
              <a:buChar char="ü"/>
              <a:defRPr sz="4624">
                <a:solidFill>
                  <a:srgbClr val="18508B"/>
                </a:solidFill>
                <a:latin typeface="Cambria"/>
              </a:defRPr>
            </a:lvl1pPr>
            <a:lvl2pPr marL="307200" indent="-307200">
              <a:buFont typeface="Wingdings" charset="2"/>
              <a:buChar char="Ø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 4"/>
          <p:cNvSpPr>
            <a:spLocks noGrp="1"/>
          </p:cNvSpPr>
          <p:nvPr>
            <p:ph type="pic" sz="quarter" idx="12"/>
          </p:nvPr>
        </p:nvSpPr>
        <p:spPr>
          <a:xfrm>
            <a:off x="759359" y="1845977"/>
            <a:ext cx="13659377" cy="694744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907675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8" descr="Svenska_Triathlon_swe_svar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524" y="8579195"/>
            <a:ext cx="2377210" cy="78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6"/>
          <p:cNvSpPr>
            <a:spLocks noGrp="1"/>
          </p:cNvSpPr>
          <p:nvPr>
            <p:ph type="body" idx="10"/>
          </p:nvPr>
        </p:nvSpPr>
        <p:spPr>
          <a:xfrm>
            <a:off x="1" y="0"/>
            <a:ext cx="15178088" cy="8332800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447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ÄV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idx="10"/>
          </p:nvPr>
        </p:nvSpPr>
        <p:spPr>
          <a:xfrm>
            <a:off x="759356" y="1845978"/>
            <a:ext cx="13659378" cy="6486823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4378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E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text 6"/>
          <p:cNvSpPr>
            <a:spLocks noGrp="1"/>
          </p:cNvSpPr>
          <p:nvPr>
            <p:ph type="body" idx="10"/>
          </p:nvPr>
        </p:nvSpPr>
        <p:spPr>
          <a:xfrm>
            <a:off x="759356" y="1845978"/>
            <a:ext cx="13659378" cy="6486823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9193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LM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tabell 4"/>
          <p:cNvSpPr>
            <a:spLocks noGrp="1"/>
          </p:cNvSpPr>
          <p:nvPr>
            <p:ph type="tbl" sz="quarter" idx="10"/>
          </p:nvPr>
        </p:nvSpPr>
        <p:spPr>
          <a:xfrm>
            <a:off x="759356" y="1845978"/>
            <a:ext cx="13659378" cy="6486823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57278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M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tabell 4"/>
          <p:cNvSpPr>
            <a:spLocks noGrp="1"/>
          </p:cNvSpPr>
          <p:nvPr>
            <p:ph type="tbl" sz="quarter" idx="10"/>
          </p:nvPr>
        </p:nvSpPr>
        <p:spPr>
          <a:xfrm>
            <a:off x="759356" y="1845978"/>
            <a:ext cx="13659378" cy="6486823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00585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 userDrawn="1"/>
        </p:nvSpPr>
        <p:spPr>
          <a:xfrm>
            <a:off x="175756" y="1590459"/>
            <a:ext cx="14846857" cy="31446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3047" tIns="66524" rIns="133047" bIns="66524" anchor="ctr"/>
          <a:lstStyle/>
          <a:p>
            <a:pPr algn="ctr">
              <a:defRPr/>
            </a:pPr>
            <a:endParaRPr lang="sv-SE" sz="3083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idx="10"/>
          </p:nvPr>
        </p:nvSpPr>
        <p:spPr>
          <a:xfrm>
            <a:off x="759356" y="2217368"/>
            <a:ext cx="13659378" cy="6115433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5169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st sm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idx="10"/>
          </p:nvPr>
        </p:nvSpPr>
        <p:spPr>
          <a:xfrm>
            <a:off x="759359" y="1845977"/>
            <a:ext cx="4127047" cy="3204660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Platshållare för text 6"/>
          <p:cNvSpPr>
            <a:spLocks noGrp="1"/>
          </p:cNvSpPr>
          <p:nvPr>
            <p:ph type="body" idx="19"/>
          </p:nvPr>
        </p:nvSpPr>
        <p:spPr>
          <a:xfrm>
            <a:off x="759356" y="5128140"/>
            <a:ext cx="4127047" cy="3204660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text 6"/>
          <p:cNvSpPr>
            <a:spLocks noGrp="1"/>
          </p:cNvSpPr>
          <p:nvPr>
            <p:ph type="body" idx="20"/>
          </p:nvPr>
        </p:nvSpPr>
        <p:spPr>
          <a:xfrm>
            <a:off x="10291689" y="1845977"/>
            <a:ext cx="4127047" cy="3204660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Platshållare för text 6"/>
          <p:cNvSpPr>
            <a:spLocks noGrp="1"/>
          </p:cNvSpPr>
          <p:nvPr>
            <p:ph type="body" idx="21"/>
          </p:nvPr>
        </p:nvSpPr>
        <p:spPr>
          <a:xfrm>
            <a:off x="10291689" y="5128864"/>
            <a:ext cx="4127047" cy="3204660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0" name="Platshållare för text 6"/>
          <p:cNvSpPr>
            <a:spLocks noGrp="1"/>
          </p:cNvSpPr>
          <p:nvPr>
            <p:ph type="body" idx="22"/>
          </p:nvPr>
        </p:nvSpPr>
        <p:spPr>
          <a:xfrm>
            <a:off x="5550443" y="1845253"/>
            <a:ext cx="4127047" cy="3204660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1" name="Platshållare för text 6"/>
          <p:cNvSpPr>
            <a:spLocks noGrp="1"/>
          </p:cNvSpPr>
          <p:nvPr>
            <p:ph type="body" idx="23"/>
          </p:nvPr>
        </p:nvSpPr>
        <p:spPr>
          <a:xfrm>
            <a:off x="5550443" y="5128140"/>
            <a:ext cx="4127047" cy="3204660"/>
          </a:xfrm>
          <a:prstGeom prst="rect">
            <a:avLst/>
          </a:prstGeom>
        </p:spPr>
        <p:txBody>
          <a:bodyPr vert="horz" lIns="112215" tIns="56108" rIns="112215" bIns="56108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4381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759356" y="1845978"/>
            <a:ext cx="13659378" cy="6486823"/>
          </a:xfrm>
          <a:prstGeom prst="rect">
            <a:avLst/>
          </a:prstGeom>
        </p:spPr>
        <p:txBody>
          <a:bodyPr vert="horz" lIns="112215" tIns="56108" rIns="112215" bIns="56108"/>
          <a:lstStyle>
            <a:lvl1pPr marL="665212" indent="-665212">
              <a:buFont typeface="Wingdings" charset="2"/>
              <a:buChar char="ü"/>
              <a:defRPr sz="4624">
                <a:solidFill>
                  <a:srgbClr val="18508B"/>
                </a:solidFill>
                <a:latin typeface="Cambria"/>
              </a:defRPr>
            </a:lvl1pPr>
            <a:lvl2pPr marL="307200" indent="-307200">
              <a:buFont typeface="Wingdings" charset="2"/>
              <a:buChar char="Ø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3413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 mi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9356" y="385019"/>
            <a:ext cx="13659378" cy="104858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809">
                <a:solidFill>
                  <a:srgbClr val="18508B"/>
                </a:solidFill>
                <a:latin typeface="Avenir Black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759356" y="3691954"/>
            <a:ext cx="13659378" cy="3166262"/>
          </a:xfrm>
          <a:prstGeom prst="rect">
            <a:avLst/>
          </a:prstGeom>
        </p:spPr>
        <p:txBody>
          <a:bodyPr vert="horz" lIns="112215" tIns="56108" rIns="112215" bIns="56108"/>
          <a:lstStyle>
            <a:lvl1pPr algn="ctr">
              <a:defRPr sz="4624" baseline="0">
                <a:solidFill>
                  <a:srgbClr val="18508B"/>
                </a:solidFill>
                <a:latin typeface="Cambria"/>
              </a:defRPr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9806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0A2A6B-BE3F-914C-8014-E644CB094465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2500516" y="8744167"/>
            <a:ext cx="1918217" cy="577824"/>
          </a:xfrm>
          <a:prstGeom prst="rect">
            <a:avLst/>
          </a:prstGeom>
        </p:spPr>
      </p:pic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759356" y="385017"/>
            <a:ext cx="13659378" cy="160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12215" tIns="56108" rIns="112215" bIns="561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1" r:id="rId1"/>
    <p:sldLayoutId id="2147484767" r:id="rId2"/>
    <p:sldLayoutId id="2147484768" r:id="rId3"/>
    <p:sldLayoutId id="2147484769" r:id="rId4"/>
    <p:sldLayoutId id="2147484750" r:id="rId5"/>
    <p:sldLayoutId id="2147484753" r:id="rId6"/>
    <p:sldLayoutId id="2147484754" r:id="rId7"/>
    <p:sldLayoutId id="2147484755" r:id="rId8"/>
    <p:sldLayoutId id="2147484756" r:id="rId9"/>
    <p:sldLayoutId id="2147484757" r:id="rId10"/>
    <p:sldLayoutId id="2147484758" r:id="rId11"/>
    <p:sldLayoutId id="2147484759" r:id="rId12"/>
    <p:sldLayoutId id="2147484760" r:id="rId13"/>
    <p:sldLayoutId id="2147484761" r:id="rId14"/>
    <p:sldLayoutId id="2147484762" r:id="rId15"/>
    <p:sldLayoutId id="2147484763" r:id="rId16"/>
    <p:sldLayoutId id="2147484764" r:id="rId17"/>
    <p:sldLayoutId id="2147484765" r:id="rId18"/>
    <p:sldLayoutId id="2147484766" r:id="rId19"/>
  </p:sldLayoutIdLst>
  <p:txStyles>
    <p:titleStyle>
      <a:lvl1pPr algn="l" defTabSz="757602" rtl="0" eaLnBrk="0" fontAlgn="base" hangingPunct="0">
        <a:spcBef>
          <a:spcPct val="0"/>
        </a:spcBef>
        <a:spcAft>
          <a:spcPct val="0"/>
        </a:spcAft>
        <a:defRPr sz="3438" kern="1200">
          <a:solidFill>
            <a:srgbClr val="FFFF00"/>
          </a:solidFill>
          <a:latin typeface="Eurostile Bold"/>
          <a:ea typeface="MS PGothic" pitchFamily="34" charset="-128"/>
          <a:cs typeface="MS PGothic" charset="0"/>
        </a:defRPr>
      </a:lvl1pPr>
      <a:lvl2pPr algn="l" defTabSz="757602" rtl="0" eaLnBrk="0" fontAlgn="base" hangingPunct="0">
        <a:spcBef>
          <a:spcPct val="0"/>
        </a:spcBef>
        <a:spcAft>
          <a:spcPct val="0"/>
        </a:spcAft>
        <a:defRPr sz="3438">
          <a:solidFill>
            <a:srgbClr val="FFFF00"/>
          </a:solidFill>
          <a:latin typeface="Eurostile Bold" charset="0"/>
          <a:ea typeface="MS PGothic" pitchFamily="34" charset="-128"/>
          <a:cs typeface="MS PGothic" charset="0"/>
        </a:defRPr>
      </a:lvl2pPr>
      <a:lvl3pPr algn="l" defTabSz="757602" rtl="0" eaLnBrk="0" fontAlgn="base" hangingPunct="0">
        <a:spcBef>
          <a:spcPct val="0"/>
        </a:spcBef>
        <a:spcAft>
          <a:spcPct val="0"/>
        </a:spcAft>
        <a:defRPr sz="3438">
          <a:solidFill>
            <a:srgbClr val="FFFF00"/>
          </a:solidFill>
          <a:latin typeface="Eurostile Bold" charset="0"/>
          <a:ea typeface="MS PGothic" pitchFamily="34" charset="-128"/>
          <a:cs typeface="MS PGothic" charset="0"/>
        </a:defRPr>
      </a:lvl3pPr>
      <a:lvl4pPr algn="l" defTabSz="757602" rtl="0" eaLnBrk="0" fontAlgn="base" hangingPunct="0">
        <a:spcBef>
          <a:spcPct val="0"/>
        </a:spcBef>
        <a:spcAft>
          <a:spcPct val="0"/>
        </a:spcAft>
        <a:defRPr sz="3438">
          <a:solidFill>
            <a:srgbClr val="FFFF00"/>
          </a:solidFill>
          <a:latin typeface="Eurostile Bold" charset="0"/>
          <a:ea typeface="MS PGothic" pitchFamily="34" charset="-128"/>
          <a:cs typeface="MS PGothic" charset="0"/>
        </a:defRPr>
      </a:lvl4pPr>
      <a:lvl5pPr algn="l" defTabSz="757602" rtl="0" eaLnBrk="0" fontAlgn="base" hangingPunct="0">
        <a:spcBef>
          <a:spcPct val="0"/>
        </a:spcBef>
        <a:spcAft>
          <a:spcPct val="0"/>
        </a:spcAft>
        <a:defRPr sz="3438">
          <a:solidFill>
            <a:srgbClr val="FFFF00"/>
          </a:solidFill>
          <a:latin typeface="Eurostile Bold" charset="0"/>
          <a:ea typeface="MS PGothic" pitchFamily="34" charset="-128"/>
          <a:cs typeface="MS PGothic" charset="0"/>
        </a:defRPr>
      </a:lvl5pPr>
      <a:lvl6pPr marL="665212" algn="l" defTabSz="757602" rtl="0" fontAlgn="base">
        <a:spcBef>
          <a:spcPct val="0"/>
        </a:spcBef>
        <a:spcAft>
          <a:spcPct val="0"/>
        </a:spcAft>
        <a:defRPr sz="3438">
          <a:solidFill>
            <a:srgbClr val="FFFF00"/>
          </a:solidFill>
          <a:latin typeface="Eurostile Bold" charset="0"/>
          <a:ea typeface="MS PGothic" pitchFamily="34" charset="-128"/>
        </a:defRPr>
      </a:lvl6pPr>
      <a:lvl7pPr marL="1330423" algn="l" defTabSz="757602" rtl="0" fontAlgn="base">
        <a:spcBef>
          <a:spcPct val="0"/>
        </a:spcBef>
        <a:spcAft>
          <a:spcPct val="0"/>
        </a:spcAft>
        <a:defRPr sz="3438">
          <a:solidFill>
            <a:srgbClr val="FFFF00"/>
          </a:solidFill>
          <a:latin typeface="Eurostile Bold" charset="0"/>
          <a:ea typeface="MS PGothic" pitchFamily="34" charset="-128"/>
        </a:defRPr>
      </a:lvl7pPr>
      <a:lvl8pPr marL="1995635" algn="l" defTabSz="757602" rtl="0" fontAlgn="base">
        <a:spcBef>
          <a:spcPct val="0"/>
        </a:spcBef>
        <a:spcAft>
          <a:spcPct val="0"/>
        </a:spcAft>
        <a:defRPr sz="3438">
          <a:solidFill>
            <a:srgbClr val="FFFF00"/>
          </a:solidFill>
          <a:latin typeface="Eurostile Bold" charset="0"/>
          <a:ea typeface="MS PGothic" pitchFamily="34" charset="-128"/>
        </a:defRPr>
      </a:lvl8pPr>
      <a:lvl9pPr marL="2660846" algn="l" defTabSz="757602" rtl="0" fontAlgn="base">
        <a:spcBef>
          <a:spcPct val="0"/>
        </a:spcBef>
        <a:spcAft>
          <a:spcPct val="0"/>
        </a:spcAft>
        <a:defRPr sz="3438">
          <a:solidFill>
            <a:srgbClr val="FFFF00"/>
          </a:solidFill>
          <a:latin typeface="Eurostile Bold" charset="0"/>
          <a:ea typeface="MS PGothic" pitchFamily="34" charset="-128"/>
        </a:defRPr>
      </a:lvl9pPr>
    </p:titleStyle>
    <p:bodyStyle>
      <a:lvl1pPr marL="498909" indent="-498909" algn="l" defTabSz="757602" rtl="0" eaLnBrk="0" fontAlgn="base" hangingPunct="0">
        <a:spcBef>
          <a:spcPct val="20000"/>
        </a:spcBef>
        <a:spcAft>
          <a:spcPct val="0"/>
        </a:spcAft>
        <a:defRPr sz="2134" kern="1200">
          <a:solidFill>
            <a:srgbClr val="FFFF00"/>
          </a:solidFill>
          <a:latin typeface="Eurostile Bold Condensed"/>
          <a:ea typeface="MS PGothic" pitchFamily="34" charset="-128"/>
          <a:cs typeface="MS PGothic" charset="0"/>
        </a:defRPr>
      </a:lvl1pPr>
      <a:lvl2pPr marL="307200" indent="-307200" algn="l" defTabSz="75760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34" kern="1200">
          <a:solidFill>
            <a:schemeClr val="bg1"/>
          </a:solidFill>
          <a:latin typeface="Eurostile Bold"/>
          <a:ea typeface="MS PGothic" pitchFamily="34" charset="-128"/>
          <a:cs typeface="MS PGothic" charset="0"/>
        </a:defRPr>
      </a:lvl2pPr>
      <a:lvl3pPr marL="923905" indent="-378802" algn="l" defTabSz="75760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34" kern="1200">
          <a:solidFill>
            <a:schemeClr val="bg1"/>
          </a:solidFill>
          <a:latin typeface="Eurostile Bold"/>
          <a:ea typeface="MS PGothic" pitchFamily="34" charset="-128"/>
          <a:cs typeface="MS PGothic" charset="0"/>
        </a:defRPr>
      </a:lvl3pPr>
      <a:lvl4pPr marL="2653917" indent="-378802" algn="l" defTabSz="75760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34" kern="1200">
          <a:solidFill>
            <a:schemeClr val="bg1"/>
          </a:solidFill>
          <a:latin typeface="Eurostile Medium"/>
          <a:ea typeface="MS PGothic" pitchFamily="34" charset="-128"/>
          <a:cs typeface="MS PGothic" charset="0"/>
        </a:defRPr>
      </a:lvl4pPr>
      <a:lvl5pPr marL="3413828" indent="-378802" algn="l" defTabSz="75760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34" kern="1200">
          <a:solidFill>
            <a:schemeClr val="bg1"/>
          </a:solidFill>
          <a:latin typeface="Eurostile Medium"/>
          <a:ea typeface="MS PGothic" pitchFamily="34" charset="-128"/>
          <a:cs typeface="MS PGothic" charset="0"/>
        </a:defRPr>
      </a:lvl5pPr>
      <a:lvl6pPr marL="4173436" indent="-379404" algn="l" defTabSz="758807" rtl="0" eaLnBrk="1" latinLnBrk="0" hangingPunct="1">
        <a:spcBef>
          <a:spcPct val="20000"/>
        </a:spcBef>
        <a:buFont typeface="Arial"/>
        <a:buChar char="•"/>
        <a:defRPr sz="3320" kern="1200">
          <a:solidFill>
            <a:schemeClr val="tx1"/>
          </a:solidFill>
          <a:latin typeface="+mn-lt"/>
          <a:ea typeface="+mn-ea"/>
          <a:cs typeface="+mn-cs"/>
        </a:defRPr>
      </a:lvl6pPr>
      <a:lvl7pPr marL="4932244" indent="-379404" algn="l" defTabSz="758807" rtl="0" eaLnBrk="1" latinLnBrk="0" hangingPunct="1">
        <a:spcBef>
          <a:spcPct val="20000"/>
        </a:spcBef>
        <a:buFont typeface="Arial"/>
        <a:buChar char="•"/>
        <a:defRPr sz="3320" kern="1200">
          <a:solidFill>
            <a:schemeClr val="tx1"/>
          </a:solidFill>
          <a:latin typeface="+mn-lt"/>
          <a:ea typeface="+mn-ea"/>
          <a:cs typeface="+mn-cs"/>
        </a:defRPr>
      </a:lvl7pPr>
      <a:lvl8pPr marL="5691051" indent="-379404" algn="l" defTabSz="758807" rtl="0" eaLnBrk="1" latinLnBrk="0" hangingPunct="1">
        <a:spcBef>
          <a:spcPct val="20000"/>
        </a:spcBef>
        <a:buFont typeface="Arial"/>
        <a:buChar char="•"/>
        <a:defRPr sz="3320" kern="1200">
          <a:solidFill>
            <a:schemeClr val="tx1"/>
          </a:solidFill>
          <a:latin typeface="+mn-lt"/>
          <a:ea typeface="+mn-ea"/>
          <a:cs typeface="+mn-cs"/>
        </a:defRPr>
      </a:lvl8pPr>
      <a:lvl9pPr marL="6449857" indent="-379404" algn="l" defTabSz="758807" rtl="0" eaLnBrk="1" latinLnBrk="0" hangingPunct="1">
        <a:spcBef>
          <a:spcPct val="20000"/>
        </a:spcBef>
        <a:buFont typeface="Arial"/>
        <a:buChar char="•"/>
        <a:defRPr sz="3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58807" rtl="0" eaLnBrk="1" latinLnBrk="0" hangingPunct="1">
        <a:defRPr sz="3083" kern="1200">
          <a:solidFill>
            <a:schemeClr val="tx1"/>
          </a:solidFill>
          <a:latin typeface="+mn-lt"/>
          <a:ea typeface="+mn-ea"/>
          <a:cs typeface="+mn-cs"/>
        </a:defRPr>
      </a:lvl1pPr>
      <a:lvl2pPr marL="758807" algn="l" defTabSz="758807" rtl="0" eaLnBrk="1" latinLnBrk="0" hangingPunct="1">
        <a:defRPr sz="3083" kern="1200">
          <a:solidFill>
            <a:schemeClr val="tx1"/>
          </a:solidFill>
          <a:latin typeface="+mn-lt"/>
          <a:ea typeface="+mn-ea"/>
          <a:cs typeface="+mn-cs"/>
        </a:defRPr>
      </a:lvl2pPr>
      <a:lvl3pPr marL="1517613" algn="l" defTabSz="758807" rtl="0" eaLnBrk="1" latinLnBrk="0" hangingPunct="1">
        <a:defRPr sz="3083" kern="1200">
          <a:solidFill>
            <a:schemeClr val="tx1"/>
          </a:solidFill>
          <a:latin typeface="+mn-lt"/>
          <a:ea typeface="+mn-ea"/>
          <a:cs typeface="+mn-cs"/>
        </a:defRPr>
      </a:lvl3pPr>
      <a:lvl4pPr marL="2276420" algn="l" defTabSz="758807" rtl="0" eaLnBrk="1" latinLnBrk="0" hangingPunct="1">
        <a:defRPr sz="3083" kern="1200">
          <a:solidFill>
            <a:schemeClr val="tx1"/>
          </a:solidFill>
          <a:latin typeface="+mn-lt"/>
          <a:ea typeface="+mn-ea"/>
          <a:cs typeface="+mn-cs"/>
        </a:defRPr>
      </a:lvl4pPr>
      <a:lvl5pPr marL="3035227" algn="l" defTabSz="758807" rtl="0" eaLnBrk="1" latinLnBrk="0" hangingPunct="1">
        <a:defRPr sz="3083" kern="1200">
          <a:solidFill>
            <a:schemeClr val="tx1"/>
          </a:solidFill>
          <a:latin typeface="+mn-lt"/>
          <a:ea typeface="+mn-ea"/>
          <a:cs typeface="+mn-cs"/>
        </a:defRPr>
      </a:lvl5pPr>
      <a:lvl6pPr marL="3794034" algn="l" defTabSz="758807" rtl="0" eaLnBrk="1" latinLnBrk="0" hangingPunct="1">
        <a:defRPr sz="3083" kern="1200">
          <a:solidFill>
            <a:schemeClr val="tx1"/>
          </a:solidFill>
          <a:latin typeface="+mn-lt"/>
          <a:ea typeface="+mn-ea"/>
          <a:cs typeface="+mn-cs"/>
        </a:defRPr>
      </a:lvl6pPr>
      <a:lvl7pPr marL="4552840" algn="l" defTabSz="758807" rtl="0" eaLnBrk="1" latinLnBrk="0" hangingPunct="1">
        <a:defRPr sz="3083" kern="1200">
          <a:solidFill>
            <a:schemeClr val="tx1"/>
          </a:solidFill>
          <a:latin typeface="+mn-lt"/>
          <a:ea typeface="+mn-ea"/>
          <a:cs typeface="+mn-cs"/>
        </a:defRPr>
      </a:lvl7pPr>
      <a:lvl8pPr marL="5311647" algn="l" defTabSz="758807" rtl="0" eaLnBrk="1" latinLnBrk="0" hangingPunct="1">
        <a:defRPr sz="3083" kern="1200">
          <a:solidFill>
            <a:schemeClr val="tx1"/>
          </a:solidFill>
          <a:latin typeface="+mn-lt"/>
          <a:ea typeface="+mn-ea"/>
          <a:cs typeface="+mn-cs"/>
        </a:defRPr>
      </a:lvl8pPr>
      <a:lvl9pPr marL="6070453" algn="l" defTabSz="758807" rtl="0" eaLnBrk="1" latinLnBrk="0" hangingPunct="1">
        <a:defRPr sz="30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2441359"/>
              </p:ext>
            </p:extLst>
          </p:nvPr>
        </p:nvGraphicFramePr>
        <p:xfrm>
          <a:off x="0" y="514349"/>
          <a:ext cx="15178088" cy="8606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ubrik 1">
            <a:extLst>
              <a:ext uri="{FF2B5EF4-FFF2-40B4-BE49-F238E27FC236}">
                <a16:creationId xmlns:a16="http://schemas.microsoft.com/office/drawing/2014/main" id="{67184D00-3084-D146-BFC6-9289192B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406" y="480060"/>
            <a:ext cx="14985583" cy="1243242"/>
          </a:xfrm>
        </p:spPr>
        <p:txBody>
          <a:bodyPr>
            <a:normAutofit/>
          </a:bodyPr>
          <a:lstStyle/>
          <a:p>
            <a:pPr algn="l"/>
            <a:r>
              <a:rPr lang="sv-SE" dirty="0">
                <a:solidFill>
                  <a:schemeClr val="tx1"/>
                </a:solidFill>
              </a:rPr>
              <a:t>MALL</a:t>
            </a:r>
          </a:p>
        </p:txBody>
      </p:sp>
    </p:spTree>
    <p:extLst>
      <p:ext uri="{BB962C8B-B14F-4D97-AF65-F5344CB8AC3E}">
        <p14:creationId xmlns:p14="http://schemas.microsoft.com/office/powerpoint/2010/main" val="242404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Himmel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Standarddesign.thmx</Template>
  <TotalTime>25181</TotalTime>
  <Words>39</Words>
  <Application>Microsoft Macintosh PowerPoint</Application>
  <PresentationFormat>Anpassad</PresentationFormat>
  <Paragraphs>26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11" baseType="lpstr">
      <vt:lpstr>Arial</vt:lpstr>
      <vt:lpstr>Avenir Black</vt:lpstr>
      <vt:lpstr>Calibri</vt:lpstr>
      <vt:lpstr>Cambria</vt:lpstr>
      <vt:lpstr>Eurostile Bold</vt:lpstr>
      <vt:lpstr>Eurostile Bold Condensed</vt:lpstr>
      <vt:lpstr>Eurostile Medium</vt:lpstr>
      <vt:lpstr>Franklin Gothic Medium</vt:lpstr>
      <vt:lpstr>Wingdings</vt:lpstr>
      <vt:lpstr>Office-Design</vt:lpstr>
      <vt:lpstr>MALL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Ola Silvdahl</dc:creator>
  <cp:keywords/>
  <dc:description/>
  <cp:lastModifiedBy>Üve Hillep</cp:lastModifiedBy>
  <cp:revision>1020</cp:revision>
  <cp:lastPrinted>2020-02-06T09:36:06Z</cp:lastPrinted>
  <dcterms:created xsi:type="dcterms:W3CDTF">2011-10-07T09:13:45Z</dcterms:created>
  <dcterms:modified xsi:type="dcterms:W3CDTF">2020-05-04T14:25:45Z</dcterms:modified>
  <cp:category/>
</cp:coreProperties>
</file>